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Hind"/>
      <p:regular r:id="rId28"/>
      <p:bold r:id="rId29"/>
    </p:embeddedFont>
    <p:embeddedFont>
      <p:font typeface="Bebas Neue"/>
      <p:regular r:id="rId30"/>
    </p:embeddedFont>
    <p:embeddedFont>
      <p:font typeface="Josefin Sans"/>
      <p:regular r:id="rId31"/>
      <p:bold r:id="rId32"/>
      <p:italic r:id="rId33"/>
      <p:boldItalic r:id="rId34"/>
    </p:embeddedFont>
    <p:embeddedFont>
      <p:font typeface="PT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Hind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in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JosefinSans-regular.fntdata"/><Relationship Id="rId30" Type="http://schemas.openxmlformats.org/officeDocument/2006/relationships/font" Target="fonts/BebasNeue-regular.fntdata"/><Relationship Id="rId11" Type="http://schemas.openxmlformats.org/officeDocument/2006/relationships/slide" Target="slides/slide6.xml"/><Relationship Id="rId33" Type="http://schemas.openxmlformats.org/officeDocument/2006/relationships/font" Target="fonts/JosefinSans-italic.fntdata"/><Relationship Id="rId10" Type="http://schemas.openxmlformats.org/officeDocument/2006/relationships/slide" Target="slides/slide5.xml"/><Relationship Id="rId32" Type="http://schemas.openxmlformats.org/officeDocument/2006/relationships/font" Target="fonts/JosefinSans-bold.fntdata"/><Relationship Id="rId13" Type="http://schemas.openxmlformats.org/officeDocument/2006/relationships/slide" Target="slides/slide8.xml"/><Relationship Id="rId35" Type="http://schemas.openxmlformats.org/officeDocument/2006/relationships/font" Target="fonts/PTSans-regular.fntdata"/><Relationship Id="rId12" Type="http://schemas.openxmlformats.org/officeDocument/2006/relationships/slide" Target="slides/slide7.xml"/><Relationship Id="rId34" Type="http://schemas.openxmlformats.org/officeDocument/2006/relationships/font" Target="fonts/JosefinSans-boldItalic.fntdata"/><Relationship Id="rId15" Type="http://schemas.openxmlformats.org/officeDocument/2006/relationships/slide" Target="slides/slide10.xml"/><Relationship Id="rId37" Type="http://schemas.openxmlformats.org/officeDocument/2006/relationships/font" Target="fonts/PTSans-italic.fntdata"/><Relationship Id="rId14" Type="http://schemas.openxmlformats.org/officeDocument/2006/relationships/slide" Target="slides/slide9.xml"/><Relationship Id="rId36" Type="http://schemas.openxmlformats.org/officeDocument/2006/relationships/font" Target="fonts/PT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PT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7" name="Google Shape;167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4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g2c08f53cfe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6" name="Google Shape;1986;g2c08f53cfe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3" name="Google Shape;199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7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9" name="Google Shape;207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6" name="Shape 2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7" name="Google Shape;2087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8" name="Google Shape;208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4" name="Google Shape;217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1" name="Google Shape;218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5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" name="Google Shape;2266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7" name="Google Shape;226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2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4" name="Google Shape;227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8" name="Shape 2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9" name="Google Shape;2279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0" name="Google Shape;228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8" name="Shape 2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9" name="Google Shape;2289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0" name="Google Shape;2290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0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2" name="Google Shape;17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6" name="Google Shape;229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0" name="Shape 2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" name="Google Shape;2301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2" name="Google Shape;2302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5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" name="Google Shape;2306;g2c09f1abcd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7" name="Google Shape;2307;g2c09f1abcd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8" name="Google Shape;184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2c08f53cfe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5" name="Google Shape;1855;g2c08f53cfe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9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1" name="Google Shape;186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7" name="Google Shape;194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3" name="Google Shape;195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9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1" name="Google Shape;196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9" name="Google Shape;197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3100" y="958625"/>
            <a:ext cx="64755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900">
                <a:solidFill>
                  <a:srgbClr val="191919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100" y="2814122"/>
            <a:ext cx="20082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Google Shape;634;p11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11"/>
          <p:cNvSpPr txBox="1"/>
          <p:nvPr>
            <p:ph type="title"/>
          </p:nvPr>
        </p:nvSpPr>
        <p:spPr>
          <a:xfrm>
            <a:off x="2241450" y="1520250"/>
            <a:ext cx="4661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36" name="Google Shape;636;p11"/>
          <p:cNvSpPr txBox="1"/>
          <p:nvPr>
            <p:ph idx="1" type="subTitle"/>
          </p:nvPr>
        </p:nvSpPr>
        <p:spPr>
          <a:xfrm>
            <a:off x="2241550" y="2362050"/>
            <a:ext cx="4661100" cy="12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grpSp>
        <p:nvGrpSpPr>
          <p:cNvPr id="637" name="Google Shape;637;p11"/>
          <p:cNvGrpSpPr/>
          <p:nvPr/>
        </p:nvGrpSpPr>
        <p:grpSpPr>
          <a:xfrm>
            <a:off x="-100050" y="-31800"/>
            <a:ext cx="9858595" cy="5781259"/>
            <a:chOff x="-100050" y="-31800"/>
            <a:chExt cx="9858595" cy="5781259"/>
          </a:xfrm>
        </p:grpSpPr>
        <p:grpSp>
          <p:nvGrpSpPr>
            <p:cNvPr id="638" name="Google Shape;638;p11"/>
            <p:cNvGrpSpPr/>
            <p:nvPr/>
          </p:nvGrpSpPr>
          <p:grpSpPr>
            <a:xfrm rot="10800000">
              <a:off x="8229745" y="4247134"/>
              <a:ext cx="1528800" cy="1502325"/>
              <a:chOff x="7662925" y="3847375"/>
              <a:chExt cx="1528800" cy="1502325"/>
            </a:xfrm>
          </p:grpSpPr>
          <p:sp>
            <p:nvSpPr>
              <p:cNvPr id="639" name="Google Shape;639;p11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11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11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11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11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11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11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11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11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11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11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11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11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11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11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11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11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11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11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11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11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11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11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11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11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11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11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11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11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11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11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11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11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11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11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11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11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11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11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11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11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11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11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11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11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11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11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11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11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11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11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11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11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11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11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11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11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11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11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11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11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11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11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11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11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11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11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11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11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11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11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11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11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11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11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11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5" name="Google Shape;715;p11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6" name="Google Shape;716;p11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19" name="Google Shape;719;p12"/>
          <p:cNvSpPr txBox="1"/>
          <p:nvPr>
            <p:ph type="title"/>
          </p:nvPr>
        </p:nvSpPr>
        <p:spPr>
          <a:xfrm>
            <a:off x="720000" y="38620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1" name="Google Shape;721;p13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2" name="Google Shape;722;p13"/>
          <p:cNvSpPr txBox="1"/>
          <p:nvPr>
            <p:ph hasCustomPrompt="1" type="title"/>
          </p:nvPr>
        </p:nvSpPr>
        <p:spPr>
          <a:xfrm>
            <a:off x="3260250" y="2187809"/>
            <a:ext cx="4846800" cy="101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23" name="Google Shape;723;p13"/>
          <p:cNvSpPr txBox="1"/>
          <p:nvPr>
            <p:ph idx="1" type="subTitle"/>
          </p:nvPr>
        </p:nvSpPr>
        <p:spPr>
          <a:xfrm>
            <a:off x="3260250" y="3200475"/>
            <a:ext cx="4846800" cy="1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_1"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6" name="Google Shape;726;p15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7" name="Google Shape;727;p15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728" name="Google Shape;728;p15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729" name="Google Shape;729;p15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15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15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15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15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15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15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15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p15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15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15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0" name="Google Shape;740;p15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1" name="Google Shape;741;p15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p15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3" name="Google Shape;743;p15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4" name="Google Shape;744;p15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5" name="Google Shape;745;p15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6" name="Google Shape;746;p15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7" name="Google Shape;747;p15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8" name="Google Shape;748;p15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15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15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15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15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15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15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15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p15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" name="Google Shape;757;p15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p15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15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p15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p15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p15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3" name="Google Shape;763;p15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4" name="Google Shape;764;p15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15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15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15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15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15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15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15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15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15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p15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p15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" name="Google Shape;776;p15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p15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p15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15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0" name="Google Shape;780;p15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1" name="Google Shape;781;p15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2" name="Google Shape;782;p15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15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15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15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6" name="Google Shape;786;p15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p15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p15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p15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15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p15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15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15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4" name="Google Shape;794;p15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15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15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15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15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15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15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15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2" name="Google Shape;802;p15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3" name="Google Shape;803;p15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15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05" name="Google Shape;805;p15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06" name="Google Shape;806;p15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07" name="Google Shape;807;p15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808" name="Google Shape;808;p15"/>
          <p:cNvSpPr txBox="1"/>
          <p:nvPr>
            <p:ph idx="2" type="title"/>
          </p:nvPr>
        </p:nvSpPr>
        <p:spPr>
          <a:xfrm>
            <a:off x="1511875" y="1346350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9" name="Google Shape;809;p15"/>
          <p:cNvSpPr txBox="1"/>
          <p:nvPr>
            <p:ph idx="3" type="title"/>
          </p:nvPr>
        </p:nvSpPr>
        <p:spPr>
          <a:xfrm>
            <a:off x="1511875" y="3086700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0" name="Google Shape;810;p15"/>
          <p:cNvSpPr txBox="1"/>
          <p:nvPr>
            <p:ph idx="4" type="title"/>
          </p:nvPr>
        </p:nvSpPr>
        <p:spPr>
          <a:xfrm>
            <a:off x="4118750" y="1346361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1" name="Google Shape;811;p15"/>
          <p:cNvSpPr txBox="1"/>
          <p:nvPr>
            <p:ph idx="5" type="title"/>
          </p:nvPr>
        </p:nvSpPr>
        <p:spPr>
          <a:xfrm>
            <a:off x="4118750" y="3086700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2" name="Google Shape;812;p15"/>
          <p:cNvSpPr txBox="1"/>
          <p:nvPr>
            <p:ph idx="1" type="subTitle"/>
          </p:nvPr>
        </p:nvSpPr>
        <p:spPr>
          <a:xfrm>
            <a:off x="721875" y="199525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3" name="Google Shape;813;p15"/>
          <p:cNvSpPr txBox="1"/>
          <p:nvPr>
            <p:ph idx="6" type="subTitle"/>
          </p:nvPr>
        </p:nvSpPr>
        <p:spPr>
          <a:xfrm>
            <a:off x="3328800" y="199525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4" name="Google Shape;814;p15"/>
          <p:cNvSpPr txBox="1"/>
          <p:nvPr>
            <p:ph idx="7" type="subTitle"/>
          </p:nvPr>
        </p:nvSpPr>
        <p:spPr>
          <a:xfrm>
            <a:off x="721975" y="373560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5" name="Google Shape;815;p15"/>
          <p:cNvSpPr txBox="1"/>
          <p:nvPr>
            <p:ph idx="8" type="subTitle"/>
          </p:nvPr>
        </p:nvSpPr>
        <p:spPr>
          <a:xfrm>
            <a:off x="3328850" y="373560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15"/>
          <p:cNvSpPr txBox="1"/>
          <p:nvPr>
            <p:ph idx="9" type="title"/>
          </p:nvPr>
        </p:nvSpPr>
        <p:spPr>
          <a:xfrm>
            <a:off x="6725625" y="1346361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7" name="Google Shape;817;p15"/>
          <p:cNvSpPr txBox="1"/>
          <p:nvPr>
            <p:ph idx="13" type="title"/>
          </p:nvPr>
        </p:nvSpPr>
        <p:spPr>
          <a:xfrm>
            <a:off x="6725625" y="3086700"/>
            <a:ext cx="906600" cy="572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8" name="Google Shape;818;p15"/>
          <p:cNvSpPr txBox="1"/>
          <p:nvPr>
            <p:ph idx="14" type="subTitle"/>
          </p:nvPr>
        </p:nvSpPr>
        <p:spPr>
          <a:xfrm>
            <a:off x="5935725" y="199525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9" name="Google Shape;819;p15"/>
          <p:cNvSpPr txBox="1"/>
          <p:nvPr>
            <p:ph idx="15" type="subTitle"/>
          </p:nvPr>
        </p:nvSpPr>
        <p:spPr>
          <a:xfrm>
            <a:off x="5935725" y="3735600"/>
            <a:ext cx="24864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1" name="Google Shape;821;p16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2" name="Google Shape;822;p16"/>
          <p:cNvSpPr txBox="1"/>
          <p:nvPr>
            <p:ph type="title"/>
          </p:nvPr>
        </p:nvSpPr>
        <p:spPr>
          <a:xfrm>
            <a:off x="4662500" y="3157975"/>
            <a:ext cx="34068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823" name="Google Shape;823;p16"/>
          <p:cNvSpPr txBox="1"/>
          <p:nvPr>
            <p:ph idx="1" type="subTitle"/>
          </p:nvPr>
        </p:nvSpPr>
        <p:spPr>
          <a:xfrm>
            <a:off x="4662500" y="3793750"/>
            <a:ext cx="34068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24" name="Google Shape;824;p16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grpSp>
          <p:nvGrpSpPr>
            <p:cNvPr id="825" name="Google Shape;825;p16"/>
            <p:cNvGrpSpPr/>
            <p:nvPr/>
          </p:nvGrpSpPr>
          <p:grpSpPr>
            <a:xfrm>
              <a:off x="-614555" y="-31800"/>
              <a:ext cx="9858605" cy="5781259"/>
              <a:chOff x="-614555" y="-31800"/>
              <a:chExt cx="9858605" cy="5781259"/>
            </a:xfrm>
          </p:grpSpPr>
          <p:cxnSp>
            <p:nvCxnSpPr>
              <p:cNvPr id="826" name="Google Shape;826;p16"/>
              <p:cNvCxnSpPr/>
              <p:nvPr/>
            </p:nvCxnSpPr>
            <p:spPr>
              <a:xfrm>
                <a:off x="150900" y="-31800"/>
                <a:ext cx="0" cy="5207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27" name="Google Shape;827;p16"/>
              <p:cNvCxnSpPr/>
              <p:nvPr/>
            </p:nvCxnSpPr>
            <p:spPr>
              <a:xfrm>
                <a:off x="-100050" y="4995950"/>
                <a:ext cx="9344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grpSp>
            <p:nvGrpSpPr>
              <p:cNvPr id="828" name="Google Shape;828;p16"/>
              <p:cNvGrpSpPr/>
              <p:nvPr/>
            </p:nvGrpSpPr>
            <p:grpSpPr>
              <a:xfrm rot="10800000">
                <a:off x="-614555" y="4247134"/>
                <a:ext cx="1528800" cy="1502325"/>
                <a:chOff x="7662925" y="3847375"/>
                <a:chExt cx="1528800" cy="1502325"/>
              </a:xfrm>
            </p:grpSpPr>
            <p:sp>
              <p:nvSpPr>
                <p:cNvPr id="829" name="Google Shape;829;p16"/>
                <p:cNvSpPr/>
                <p:nvPr/>
              </p:nvSpPr>
              <p:spPr>
                <a:xfrm>
                  <a:off x="8313192" y="448587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0" name="Google Shape;830;p16"/>
                <p:cNvSpPr/>
                <p:nvPr/>
              </p:nvSpPr>
              <p:spPr>
                <a:xfrm>
                  <a:off x="79880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1" name="Google Shape;831;p16"/>
                <p:cNvSpPr/>
                <p:nvPr/>
              </p:nvSpPr>
              <p:spPr>
                <a:xfrm>
                  <a:off x="78254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2" name="Google Shape;832;p16"/>
                <p:cNvSpPr/>
                <p:nvPr/>
              </p:nvSpPr>
              <p:spPr>
                <a:xfrm>
                  <a:off x="76629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3" name="Google Shape;833;p16"/>
                <p:cNvSpPr/>
                <p:nvPr/>
              </p:nvSpPr>
              <p:spPr>
                <a:xfrm>
                  <a:off x="83131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4" name="Google Shape;834;p16"/>
                <p:cNvSpPr/>
                <p:nvPr/>
              </p:nvSpPr>
              <p:spPr>
                <a:xfrm>
                  <a:off x="81506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5" name="Google Shape;835;p16"/>
                <p:cNvSpPr/>
                <p:nvPr/>
              </p:nvSpPr>
              <p:spPr>
                <a:xfrm>
                  <a:off x="79880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6" name="Google Shape;836;p16"/>
                <p:cNvSpPr/>
                <p:nvPr/>
              </p:nvSpPr>
              <p:spPr>
                <a:xfrm>
                  <a:off x="78254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7" name="Google Shape;837;p16"/>
                <p:cNvSpPr/>
                <p:nvPr/>
              </p:nvSpPr>
              <p:spPr>
                <a:xfrm>
                  <a:off x="76629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8" name="Google Shape;838;p16"/>
                <p:cNvSpPr/>
                <p:nvPr/>
              </p:nvSpPr>
              <p:spPr>
                <a:xfrm>
                  <a:off x="91260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9" name="Google Shape;839;p16"/>
                <p:cNvSpPr/>
                <p:nvPr/>
              </p:nvSpPr>
              <p:spPr>
                <a:xfrm>
                  <a:off x="89634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0" name="Google Shape;840;p16"/>
                <p:cNvSpPr/>
                <p:nvPr/>
              </p:nvSpPr>
              <p:spPr>
                <a:xfrm>
                  <a:off x="88008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1" name="Google Shape;841;p16"/>
                <p:cNvSpPr/>
                <p:nvPr/>
              </p:nvSpPr>
              <p:spPr>
                <a:xfrm>
                  <a:off x="86383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2" name="Google Shape;842;p16"/>
                <p:cNvSpPr/>
                <p:nvPr/>
              </p:nvSpPr>
              <p:spPr>
                <a:xfrm>
                  <a:off x="84757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3" name="Google Shape;843;p16"/>
                <p:cNvSpPr/>
                <p:nvPr/>
              </p:nvSpPr>
              <p:spPr>
                <a:xfrm>
                  <a:off x="91260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4" name="Google Shape;844;p16"/>
                <p:cNvSpPr/>
                <p:nvPr/>
              </p:nvSpPr>
              <p:spPr>
                <a:xfrm>
                  <a:off x="89634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5" name="Google Shape;845;p16"/>
                <p:cNvSpPr/>
                <p:nvPr/>
              </p:nvSpPr>
              <p:spPr>
                <a:xfrm>
                  <a:off x="88008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6" name="Google Shape;846;p16"/>
                <p:cNvSpPr/>
                <p:nvPr/>
              </p:nvSpPr>
              <p:spPr>
                <a:xfrm>
                  <a:off x="86383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7" name="Google Shape;847;p16"/>
                <p:cNvSpPr/>
                <p:nvPr/>
              </p:nvSpPr>
              <p:spPr>
                <a:xfrm>
                  <a:off x="84757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8" name="Google Shape;848;p16"/>
                <p:cNvSpPr/>
                <p:nvPr/>
              </p:nvSpPr>
              <p:spPr>
                <a:xfrm>
                  <a:off x="83131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9" name="Google Shape;849;p16"/>
                <p:cNvSpPr/>
                <p:nvPr/>
              </p:nvSpPr>
              <p:spPr>
                <a:xfrm>
                  <a:off x="81506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0" name="Google Shape;850;p16"/>
                <p:cNvSpPr/>
                <p:nvPr/>
              </p:nvSpPr>
              <p:spPr>
                <a:xfrm>
                  <a:off x="79880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1" name="Google Shape;851;p16"/>
                <p:cNvSpPr/>
                <p:nvPr/>
              </p:nvSpPr>
              <p:spPr>
                <a:xfrm>
                  <a:off x="78254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2" name="Google Shape;852;p16"/>
                <p:cNvSpPr/>
                <p:nvPr/>
              </p:nvSpPr>
              <p:spPr>
                <a:xfrm>
                  <a:off x="76629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3" name="Google Shape;853;p16"/>
                <p:cNvSpPr/>
                <p:nvPr/>
              </p:nvSpPr>
              <p:spPr>
                <a:xfrm>
                  <a:off x="91260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" name="Google Shape;854;p16"/>
                <p:cNvSpPr/>
                <p:nvPr/>
              </p:nvSpPr>
              <p:spPr>
                <a:xfrm>
                  <a:off x="89634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" name="Google Shape;855;p16"/>
                <p:cNvSpPr/>
                <p:nvPr/>
              </p:nvSpPr>
              <p:spPr>
                <a:xfrm>
                  <a:off x="88008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" name="Google Shape;856;p16"/>
                <p:cNvSpPr/>
                <p:nvPr/>
              </p:nvSpPr>
              <p:spPr>
                <a:xfrm>
                  <a:off x="86383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" name="Google Shape;857;p16"/>
                <p:cNvSpPr/>
                <p:nvPr/>
              </p:nvSpPr>
              <p:spPr>
                <a:xfrm>
                  <a:off x="84757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" name="Google Shape;858;p16"/>
                <p:cNvSpPr/>
                <p:nvPr/>
              </p:nvSpPr>
              <p:spPr>
                <a:xfrm>
                  <a:off x="83131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9" name="Google Shape;859;p16"/>
                <p:cNvSpPr/>
                <p:nvPr/>
              </p:nvSpPr>
              <p:spPr>
                <a:xfrm>
                  <a:off x="8150625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0" name="Google Shape;860;p16"/>
                <p:cNvSpPr/>
                <p:nvPr/>
              </p:nvSpPr>
              <p:spPr>
                <a:xfrm>
                  <a:off x="79880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1" name="Google Shape;861;p16"/>
                <p:cNvSpPr/>
                <p:nvPr/>
              </p:nvSpPr>
              <p:spPr>
                <a:xfrm>
                  <a:off x="78254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2" name="Google Shape;862;p16"/>
                <p:cNvSpPr/>
                <p:nvPr/>
              </p:nvSpPr>
              <p:spPr>
                <a:xfrm>
                  <a:off x="89634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3" name="Google Shape;863;p16"/>
                <p:cNvSpPr/>
                <p:nvPr/>
              </p:nvSpPr>
              <p:spPr>
                <a:xfrm>
                  <a:off x="88008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4" name="Google Shape;864;p16"/>
                <p:cNvSpPr/>
                <p:nvPr/>
              </p:nvSpPr>
              <p:spPr>
                <a:xfrm>
                  <a:off x="8638325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5" name="Google Shape;865;p16"/>
                <p:cNvSpPr/>
                <p:nvPr/>
              </p:nvSpPr>
              <p:spPr>
                <a:xfrm>
                  <a:off x="84757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6" name="Google Shape;866;p16"/>
                <p:cNvSpPr/>
                <p:nvPr/>
              </p:nvSpPr>
              <p:spPr>
                <a:xfrm>
                  <a:off x="83131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7" name="Google Shape;867;p16"/>
                <p:cNvSpPr/>
                <p:nvPr/>
              </p:nvSpPr>
              <p:spPr>
                <a:xfrm>
                  <a:off x="81506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8" name="Google Shape;868;p16"/>
                <p:cNvSpPr/>
                <p:nvPr/>
              </p:nvSpPr>
              <p:spPr>
                <a:xfrm>
                  <a:off x="79880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9" name="Google Shape;869;p16"/>
                <p:cNvSpPr/>
                <p:nvPr/>
              </p:nvSpPr>
              <p:spPr>
                <a:xfrm>
                  <a:off x="88008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0" name="Google Shape;870;p16"/>
                <p:cNvSpPr/>
                <p:nvPr/>
              </p:nvSpPr>
              <p:spPr>
                <a:xfrm>
                  <a:off x="86383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1" name="Google Shape;871;p16"/>
                <p:cNvSpPr/>
                <p:nvPr/>
              </p:nvSpPr>
              <p:spPr>
                <a:xfrm>
                  <a:off x="84757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2" name="Google Shape;872;p16"/>
                <p:cNvSpPr/>
                <p:nvPr/>
              </p:nvSpPr>
              <p:spPr>
                <a:xfrm>
                  <a:off x="8313192" y="464548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3" name="Google Shape;873;p16"/>
                <p:cNvSpPr/>
                <p:nvPr/>
              </p:nvSpPr>
              <p:spPr>
                <a:xfrm>
                  <a:off x="8150625" y="464548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4" name="Google Shape;874;p16"/>
                <p:cNvSpPr/>
                <p:nvPr/>
              </p:nvSpPr>
              <p:spPr>
                <a:xfrm>
                  <a:off x="78254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5" name="Google Shape;875;p16"/>
                <p:cNvSpPr/>
                <p:nvPr/>
              </p:nvSpPr>
              <p:spPr>
                <a:xfrm>
                  <a:off x="76629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6" name="Google Shape;876;p16"/>
                <p:cNvSpPr/>
                <p:nvPr/>
              </p:nvSpPr>
              <p:spPr>
                <a:xfrm>
                  <a:off x="91260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7" name="Google Shape;877;p16"/>
                <p:cNvSpPr/>
                <p:nvPr/>
              </p:nvSpPr>
              <p:spPr>
                <a:xfrm>
                  <a:off x="8963458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8" name="Google Shape;878;p16"/>
                <p:cNvSpPr/>
                <p:nvPr/>
              </p:nvSpPr>
              <p:spPr>
                <a:xfrm>
                  <a:off x="88008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9" name="Google Shape;879;p16"/>
                <p:cNvSpPr/>
                <p:nvPr/>
              </p:nvSpPr>
              <p:spPr>
                <a:xfrm>
                  <a:off x="86383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0" name="Google Shape;880;p16"/>
                <p:cNvSpPr/>
                <p:nvPr/>
              </p:nvSpPr>
              <p:spPr>
                <a:xfrm>
                  <a:off x="8150621" y="44858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1" name="Google Shape;881;p16"/>
                <p:cNvSpPr/>
                <p:nvPr/>
              </p:nvSpPr>
              <p:spPr>
                <a:xfrm>
                  <a:off x="8313192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2" name="Google Shape;882;p16"/>
                <p:cNvSpPr/>
                <p:nvPr/>
              </p:nvSpPr>
              <p:spPr>
                <a:xfrm>
                  <a:off x="8150625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3" name="Google Shape;883;p16"/>
                <p:cNvSpPr/>
                <p:nvPr/>
              </p:nvSpPr>
              <p:spPr>
                <a:xfrm>
                  <a:off x="7988058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4" name="Google Shape;884;p16"/>
                <p:cNvSpPr/>
                <p:nvPr/>
              </p:nvSpPr>
              <p:spPr>
                <a:xfrm>
                  <a:off x="78254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5" name="Google Shape;885;p16"/>
                <p:cNvSpPr/>
                <p:nvPr/>
              </p:nvSpPr>
              <p:spPr>
                <a:xfrm>
                  <a:off x="89634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6" name="Google Shape;886;p16"/>
                <p:cNvSpPr/>
                <p:nvPr/>
              </p:nvSpPr>
              <p:spPr>
                <a:xfrm>
                  <a:off x="88008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7" name="Google Shape;887;p16"/>
                <p:cNvSpPr/>
                <p:nvPr/>
              </p:nvSpPr>
              <p:spPr>
                <a:xfrm>
                  <a:off x="8638325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8" name="Google Shape;888;p16"/>
                <p:cNvSpPr/>
                <p:nvPr/>
              </p:nvSpPr>
              <p:spPr>
                <a:xfrm>
                  <a:off x="84757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9" name="Google Shape;889;p16"/>
                <p:cNvSpPr/>
                <p:nvPr/>
              </p:nvSpPr>
              <p:spPr>
                <a:xfrm>
                  <a:off x="83131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0" name="Google Shape;890;p16"/>
                <p:cNvSpPr/>
                <p:nvPr/>
              </p:nvSpPr>
              <p:spPr>
                <a:xfrm>
                  <a:off x="81506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1" name="Google Shape;891;p16"/>
                <p:cNvSpPr/>
                <p:nvPr/>
              </p:nvSpPr>
              <p:spPr>
                <a:xfrm>
                  <a:off x="79880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2" name="Google Shape;892;p16"/>
                <p:cNvSpPr/>
                <p:nvPr/>
              </p:nvSpPr>
              <p:spPr>
                <a:xfrm>
                  <a:off x="88008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3" name="Google Shape;893;p16"/>
                <p:cNvSpPr/>
                <p:nvPr/>
              </p:nvSpPr>
              <p:spPr>
                <a:xfrm>
                  <a:off x="86383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4" name="Google Shape;894;p16"/>
                <p:cNvSpPr/>
                <p:nvPr/>
              </p:nvSpPr>
              <p:spPr>
                <a:xfrm>
                  <a:off x="84757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5" name="Google Shape;895;p16"/>
                <p:cNvSpPr/>
                <p:nvPr/>
              </p:nvSpPr>
              <p:spPr>
                <a:xfrm>
                  <a:off x="8313192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6" name="Google Shape;896;p16"/>
                <p:cNvSpPr/>
                <p:nvPr/>
              </p:nvSpPr>
              <p:spPr>
                <a:xfrm>
                  <a:off x="81506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7" name="Google Shape;897;p16"/>
                <p:cNvSpPr/>
                <p:nvPr/>
              </p:nvSpPr>
              <p:spPr>
                <a:xfrm>
                  <a:off x="86383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8" name="Google Shape;898;p16"/>
                <p:cNvSpPr/>
                <p:nvPr/>
              </p:nvSpPr>
              <p:spPr>
                <a:xfrm>
                  <a:off x="8475758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9" name="Google Shape;899;p16"/>
                <p:cNvSpPr/>
                <p:nvPr/>
              </p:nvSpPr>
              <p:spPr>
                <a:xfrm>
                  <a:off x="8313192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0" name="Google Shape;900;p16"/>
                <p:cNvSpPr/>
                <p:nvPr/>
              </p:nvSpPr>
              <p:spPr>
                <a:xfrm>
                  <a:off x="81506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1" name="Google Shape;901;p16"/>
                <p:cNvSpPr/>
                <p:nvPr/>
              </p:nvSpPr>
              <p:spPr>
                <a:xfrm>
                  <a:off x="86383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2" name="Google Shape;902;p16"/>
                <p:cNvSpPr/>
                <p:nvPr/>
              </p:nvSpPr>
              <p:spPr>
                <a:xfrm>
                  <a:off x="8475758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903" name="Google Shape;903;p16"/>
            <p:cNvGrpSpPr/>
            <p:nvPr/>
          </p:nvGrpSpPr>
          <p:grpSpPr>
            <a:xfrm rot="10800000">
              <a:off x="198278" y="5204873"/>
              <a:ext cx="390834" cy="65712"/>
              <a:chOff x="7988058" y="4485863"/>
              <a:chExt cx="390834" cy="65712"/>
            </a:xfrm>
          </p:grpSpPr>
          <p:sp>
            <p:nvSpPr>
              <p:cNvPr id="904" name="Google Shape;904;p16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16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16"/>
              <p:cNvSpPr/>
              <p:nvPr/>
            </p:nvSpPr>
            <p:spPr>
              <a:xfrm>
                <a:off x="7988058" y="448586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_1_2"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8" name="Google Shape;908;p17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9" name="Google Shape;909;p17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cxnSp>
          <p:nvCxnSpPr>
            <p:cNvPr id="910" name="Google Shape;910;p17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1" name="Google Shape;911;p17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912" name="Google Shape;912;p17"/>
            <p:cNvGrpSpPr/>
            <p:nvPr/>
          </p:nvGrpSpPr>
          <p:grpSpPr>
            <a:xfrm rot="10800000">
              <a:off x="-614555" y="4247134"/>
              <a:ext cx="1528800" cy="1502325"/>
              <a:chOff x="7662925" y="3847375"/>
              <a:chExt cx="1528800" cy="1502325"/>
            </a:xfrm>
          </p:grpSpPr>
          <p:sp>
            <p:nvSpPr>
              <p:cNvPr id="913" name="Google Shape;913;p17"/>
              <p:cNvSpPr/>
              <p:nvPr/>
            </p:nvSpPr>
            <p:spPr>
              <a:xfrm>
                <a:off x="7825517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p17"/>
              <p:cNvSpPr/>
              <p:nvPr/>
            </p:nvSpPr>
            <p:spPr>
              <a:xfrm>
                <a:off x="7662950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17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17"/>
              <p:cNvSpPr/>
              <p:nvPr/>
            </p:nvSpPr>
            <p:spPr>
              <a:xfrm>
                <a:off x="8313204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p17"/>
              <p:cNvSpPr/>
              <p:nvPr/>
            </p:nvSpPr>
            <p:spPr>
              <a:xfrm>
                <a:off x="815063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17"/>
              <p:cNvSpPr/>
              <p:nvPr/>
            </p:nvSpPr>
            <p:spPr>
              <a:xfrm>
                <a:off x="83131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p17"/>
              <p:cNvSpPr/>
              <p:nvPr/>
            </p:nvSpPr>
            <p:spPr>
              <a:xfrm>
                <a:off x="81506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" name="Google Shape;920;p17"/>
              <p:cNvSpPr/>
              <p:nvPr/>
            </p:nvSpPr>
            <p:spPr>
              <a:xfrm>
                <a:off x="7988058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17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17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" name="Google Shape;923;p17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17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p17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p17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7" name="Google Shape;927;p17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8" name="Google Shape;928;p17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p17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0" name="Google Shape;930;p17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" name="Google Shape;931;p17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2" name="Google Shape;932;p17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3" name="Google Shape;933;p17"/>
              <p:cNvSpPr/>
              <p:nvPr/>
            </p:nvSpPr>
            <p:spPr>
              <a:xfrm>
                <a:off x="83131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p17"/>
              <p:cNvSpPr/>
              <p:nvPr/>
            </p:nvSpPr>
            <p:spPr>
              <a:xfrm>
                <a:off x="81506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5" name="Google Shape;935;p17"/>
              <p:cNvSpPr/>
              <p:nvPr/>
            </p:nvSpPr>
            <p:spPr>
              <a:xfrm>
                <a:off x="7988058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6" name="Google Shape;936;p17"/>
              <p:cNvSpPr/>
              <p:nvPr/>
            </p:nvSpPr>
            <p:spPr>
              <a:xfrm>
                <a:off x="78254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" name="Google Shape;937;p17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8" name="Google Shape;938;p17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9" name="Google Shape;939;p17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0" name="Google Shape;940;p17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" name="Google Shape;941;p17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p17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3" name="Google Shape;943;p17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4" name="Google Shape;944;p17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p17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17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" name="Google Shape;947;p17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" name="Google Shape;948;p17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p17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p17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p17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17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17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17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17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17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p17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p17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p17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17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1" name="Google Shape;961;p17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" name="Google Shape;962;p17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3" name="Google Shape;963;p17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" name="Google Shape;964;p17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p17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p17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17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17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17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17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17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17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17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17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17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17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17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17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17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17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17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17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17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17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17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17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17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17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89" name="Google Shape;989;p17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990" name="Google Shape;990;p17"/>
          <p:cNvSpPr txBox="1"/>
          <p:nvPr>
            <p:ph idx="1" type="body"/>
          </p:nvPr>
        </p:nvSpPr>
        <p:spPr>
          <a:xfrm>
            <a:off x="720000" y="1215750"/>
            <a:ext cx="77040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1" name="Google Shape;991;p17"/>
          <p:cNvSpPr/>
          <p:nvPr/>
        </p:nvSpPr>
        <p:spPr>
          <a:xfrm rot="10800000">
            <a:off x="685954" y="4885647"/>
            <a:ext cx="65700" cy="6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_1"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" name="Google Shape;993;p18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18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995" name="Google Shape;995;p18"/>
          <p:cNvSpPr txBox="1"/>
          <p:nvPr>
            <p:ph idx="1" type="subTitle"/>
          </p:nvPr>
        </p:nvSpPr>
        <p:spPr>
          <a:xfrm>
            <a:off x="900550" y="1893825"/>
            <a:ext cx="33426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6" name="Google Shape;996;p18"/>
          <p:cNvSpPr txBox="1"/>
          <p:nvPr>
            <p:ph idx="2" type="subTitle"/>
          </p:nvPr>
        </p:nvSpPr>
        <p:spPr>
          <a:xfrm>
            <a:off x="4900774" y="1893825"/>
            <a:ext cx="33426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7" name="Google Shape;997;p18"/>
          <p:cNvSpPr txBox="1"/>
          <p:nvPr>
            <p:ph idx="3" type="subTitle"/>
          </p:nvPr>
        </p:nvSpPr>
        <p:spPr>
          <a:xfrm>
            <a:off x="900550" y="3555825"/>
            <a:ext cx="33426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8" name="Google Shape;998;p18"/>
          <p:cNvSpPr txBox="1"/>
          <p:nvPr>
            <p:ph idx="4" type="subTitle"/>
          </p:nvPr>
        </p:nvSpPr>
        <p:spPr>
          <a:xfrm>
            <a:off x="4900774" y="3555825"/>
            <a:ext cx="33426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9" name="Google Shape;999;p18"/>
          <p:cNvSpPr txBox="1"/>
          <p:nvPr>
            <p:ph idx="5" type="subTitle"/>
          </p:nvPr>
        </p:nvSpPr>
        <p:spPr>
          <a:xfrm>
            <a:off x="900551" y="1575225"/>
            <a:ext cx="3342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00" name="Google Shape;1000;p18"/>
          <p:cNvSpPr txBox="1"/>
          <p:nvPr>
            <p:ph idx="6" type="subTitle"/>
          </p:nvPr>
        </p:nvSpPr>
        <p:spPr>
          <a:xfrm>
            <a:off x="4900772" y="1575225"/>
            <a:ext cx="3342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01" name="Google Shape;1001;p18"/>
          <p:cNvSpPr txBox="1"/>
          <p:nvPr>
            <p:ph idx="7" type="subTitle"/>
          </p:nvPr>
        </p:nvSpPr>
        <p:spPr>
          <a:xfrm>
            <a:off x="900551" y="3237223"/>
            <a:ext cx="3342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02" name="Google Shape;1002;p18"/>
          <p:cNvSpPr txBox="1"/>
          <p:nvPr>
            <p:ph idx="8" type="subTitle"/>
          </p:nvPr>
        </p:nvSpPr>
        <p:spPr>
          <a:xfrm>
            <a:off x="4900772" y="3237223"/>
            <a:ext cx="3342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grpSp>
        <p:nvGrpSpPr>
          <p:cNvPr id="1003" name="Google Shape;1003;p18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1004" name="Google Shape;1004;p18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1005" name="Google Shape;1005;p18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18"/>
              <p:cNvSpPr/>
              <p:nvPr/>
            </p:nvSpPr>
            <p:spPr>
              <a:xfrm>
                <a:off x="8475763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18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18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18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18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18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18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18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18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18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18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18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18"/>
              <p:cNvSpPr/>
              <p:nvPr/>
            </p:nvSpPr>
            <p:spPr>
              <a:xfrm>
                <a:off x="86383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18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18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18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18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18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18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18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18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18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18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18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18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18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18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18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18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18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18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18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18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18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18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18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18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18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18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18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18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18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18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18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18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18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18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18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18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18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18"/>
              <p:cNvSpPr/>
              <p:nvPr/>
            </p:nvSpPr>
            <p:spPr>
              <a:xfrm>
                <a:off x="86383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18"/>
              <p:cNvSpPr/>
              <p:nvPr/>
            </p:nvSpPr>
            <p:spPr>
              <a:xfrm>
                <a:off x="84757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18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18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18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18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18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18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18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18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18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18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18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18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18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18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18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18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18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18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18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18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18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18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080" name="Google Shape;1080;p18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81" name="Google Shape;1081;p18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3" name="Google Shape;1083;p19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4" name="Google Shape;1084;p19"/>
          <p:cNvSpPr txBox="1"/>
          <p:nvPr>
            <p:ph type="title"/>
          </p:nvPr>
        </p:nvSpPr>
        <p:spPr>
          <a:xfrm>
            <a:off x="713100" y="539401"/>
            <a:ext cx="35556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85" name="Google Shape;1085;p19"/>
          <p:cNvSpPr txBox="1"/>
          <p:nvPr>
            <p:ph idx="1" type="subTitle"/>
          </p:nvPr>
        </p:nvSpPr>
        <p:spPr>
          <a:xfrm>
            <a:off x="713100" y="1199663"/>
            <a:ext cx="35556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86" name="Google Shape;1086;p19"/>
          <p:cNvSpPr txBox="1"/>
          <p:nvPr>
            <p:ph idx="2" type="title"/>
          </p:nvPr>
        </p:nvSpPr>
        <p:spPr>
          <a:xfrm>
            <a:off x="4875300" y="1351383"/>
            <a:ext cx="35556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1"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87" name="Google Shape;1087;p19"/>
          <p:cNvSpPr txBox="1"/>
          <p:nvPr>
            <p:ph idx="3" type="subTitle"/>
          </p:nvPr>
        </p:nvSpPr>
        <p:spPr>
          <a:xfrm>
            <a:off x="4875300" y="2013988"/>
            <a:ext cx="35556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88" name="Google Shape;1088;p19"/>
          <p:cNvSpPr txBox="1"/>
          <p:nvPr>
            <p:ph idx="4" type="title"/>
          </p:nvPr>
        </p:nvSpPr>
        <p:spPr>
          <a:xfrm>
            <a:off x="713088" y="2163365"/>
            <a:ext cx="35556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89" name="Google Shape;1089;p19"/>
          <p:cNvSpPr txBox="1"/>
          <p:nvPr>
            <p:ph idx="5" type="subTitle"/>
          </p:nvPr>
        </p:nvSpPr>
        <p:spPr>
          <a:xfrm>
            <a:off x="713113" y="2828312"/>
            <a:ext cx="35556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T Sans"/>
              <a:buNone/>
              <a:defRPr sz="14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1" name="Google Shape;1091;p20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2" name="Google Shape;1092;p20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1093" name="Google Shape;1093;p20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1094" name="Google Shape;1094;p20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20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20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20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20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20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20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20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20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20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20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20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20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20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20"/>
              <p:cNvSpPr/>
              <p:nvPr/>
            </p:nvSpPr>
            <p:spPr>
              <a:xfrm>
                <a:off x="8475758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20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20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20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20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20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20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20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20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20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20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20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20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20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20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20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20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20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20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20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20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20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20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20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20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20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20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20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20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20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20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20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20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20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20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20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20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20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20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20"/>
              <p:cNvSpPr/>
              <p:nvPr/>
            </p:nvSpPr>
            <p:spPr>
              <a:xfrm>
                <a:off x="84757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20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20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20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20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20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20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20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20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20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20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20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20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20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20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20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20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20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20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20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p20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20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20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170" name="Google Shape;1170;p20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1" name="Google Shape;1171;p20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72" name="Google Shape;1172;p20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2515275" y="3052500"/>
            <a:ext cx="59157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2_1"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4" name="Google Shape;1174;p21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5" name="Google Shape;1175;p21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grpSp>
        <p:nvGrpSpPr>
          <p:cNvPr id="1176" name="Google Shape;1176;p21"/>
          <p:cNvGrpSpPr/>
          <p:nvPr/>
        </p:nvGrpSpPr>
        <p:grpSpPr>
          <a:xfrm>
            <a:off x="-100050" y="-31800"/>
            <a:ext cx="9858595" cy="5781259"/>
            <a:chOff x="-100050" y="-31800"/>
            <a:chExt cx="9858595" cy="5781259"/>
          </a:xfrm>
        </p:grpSpPr>
        <p:grpSp>
          <p:nvGrpSpPr>
            <p:cNvPr id="1177" name="Google Shape;1177;p21"/>
            <p:cNvGrpSpPr/>
            <p:nvPr/>
          </p:nvGrpSpPr>
          <p:grpSpPr>
            <a:xfrm rot="10800000">
              <a:off x="8229745" y="4247134"/>
              <a:ext cx="1528800" cy="1502325"/>
              <a:chOff x="7662925" y="3847375"/>
              <a:chExt cx="1528800" cy="1502325"/>
            </a:xfrm>
          </p:grpSpPr>
          <p:sp>
            <p:nvSpPr>
              <p:cNvPr id="1178" name="Google Shape;1178;p21"/>
              <p:cNvSpPr/>
              <p:nvPr/>
            </p:nvSpPr>
            <p:spPr>
              <a:xfrm>
                <a:off x="88008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21"/>
              <p:cNvSpPr/>
              <p:nvPr/>
            </p:nvSpPr>
            <p:spPr>
              <a:xfrm>
                <a:off x="86383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21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21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21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21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21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21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21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21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21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21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21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21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21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21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21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21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21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21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21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21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21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1" name="Google Shape;1201;p21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2" name="Google Shape;1202;p21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Google Shape;1203;p21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4" name="Google Shape;1204;p21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21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21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21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21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21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21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21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21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Google Shape;1213;p21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4" name="Google Shape;1214;p21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Google Shape;1215;p21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6" name="Google Shape;1216;p21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7" name="Google Shape;1217;p21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8" name="Google Shape;1218;p21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9" name="Google Shape;1219;p21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0" name="Google Shape;1220;p21"/>
              <p:cNvSpPr/>
              <p:nvPr/>
            </p:nvSpPr>
            <p:spPr>
              <a:xfrm>
                <a:off x="88008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1" name="Google Shape;1221;p21"/>
              <p:cNvSpPr/>
              <p:nvPr/>
            </p:nvSpPr>
            <p:spPr>
              <a:xfrm>
                <a:off x="86383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2" name="Google Shape;1222;p21"/>
              <p:cNvSpPr/>
              <p:nvPr/>
            </p:nvSpPr>
            <p:spPr>
              <a:xfrm>
                <a:off x="8475758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3" name="Google Shape;1223;p21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4" name="Google Shape;1224;p21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5" name="Google Shape;1225;p21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6" name="Google Shape;1226;p21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7" name="Google Shape;1227;p21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8" name="Google Shape;1228;p21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9" name="Google Shape;1229;p21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0" name="Google Shape;1230;p21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1" name="Google Shape;1231;p21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2" name="Google Shape;1232;p21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3" name="Google Shape;1233;p21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4" name="Google Shape;1234;p21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5" name="Google Shape;1235;p21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6" name="Google Shape;1236;p21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7" name="Google Shape;1237;p21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8" name="Google Shape;1238;p21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9" name="Google Shape;1239;p21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0" name="Google Shape;1240;p21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1" name="Google Shape;1241;p21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2" name="Google Shape;1242;p21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3" name="Google Shape;1243;p21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4" name="Google Shape;1244;p21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5" name="Google Shape;1245;p21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6" name="Google Shape;1246;p21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7" name="Google Shape;1247;p21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8" name="Google Shape;1248;p21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9" name="Google Shape;1249;p21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0" name="Google Shape;1250;p21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21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252" name="Google Shape;1252;p21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53" name="Google Shape;1253;p21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2_1_1"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5" name="Google Shape;1255;p22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6" name="Google Shape;1256;p22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grpSp>
        <p:nvGrpSpPr>
          <p:cNvPr id="1257" name="Google Shape;1257;p22"/>
          <p:cNvGrpSpPr/>
          <p:nvPr/>
        </p:nvGrpSpPr>
        <p:grpSpPr>
          <a:xfrm>
            <a:off x="-614555" y="-605978"/>
            <a:ext cx="9858605" cy="5781278"/>
            <a:chOff x="-614555" y="-605978"/>
            <a:chExt cx="9858605" cy="5781278"/>
          </a:xfrm>
        </p:grpSpPr>
        <p:grpSp>
          <p:nvGrpSpPr>
            <p:cNvPr id="1258" name="Google Shape;1258;p22"/>
            <p:cNvGrpSpPr/>
            <p:nvPr/>
          </p:nvGrpSpPr>
          <p:grpSpPr>
            <a:xfrm rot="10800000">
              <a:off x="363966" y="351772"/>
              <a:ext cx="65700" cy="225325"/>
              <a:chOff x="7825492" y="4166625"/>
              <a:chExt cx="65700" cy="225325"/>
            </a:xfrm>
          </p:grpSpPr>
          <p:sp>
            <p:nvSpPr>
              <p:cNvPr id="1259" name="Google Shape;1259;p22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22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61" name="Google Shape;1261;p22"/>
            <p:cNvGrpSpPr/>
            <p:nvPr/>
          </p:nvGrpSpPr>
          <p:grpSpPr>
            <a:xfrm>
              <a:off x="-614555" y="-605978"/>
              <a:ext cx="9858605" cy="5781278"/>
              <a:chOff x="-614555" y="-605978"/>
              <a:chExt cx="9858605" cy="5781278"/>
            </a:xfrm>
          </p:grpSpPr>
          <p:grpSp>
            <p:nvGrpSpPr>
              <p:cNvPr id="1262" name="Google Shape;1262;p22"/>
              <p:cNvGrpSpPr/>
              <p:nvPr/>
            </p:nvGrpSpPr>
            <p:grpSpPr>
              <a:xfrm rot="10800000">
                <a:off x="-614555" y="-605978"/>
                <a:ext cx="1528800" cy="1502325"/>
                <a:chOff x="7662925" y="3847375"/>
                <a:chExt cx="1528800" cy="1502325"/>
              </a:xfrm>
            </p:grpSpPr>
            <p:sp>
              <p:nvSpPr>
                <p:cNvPr id="1263" name="Google Shape;1263;p22"/>
                <p:cNvSpPr/>
                <p:nvPr/>
              </p:nvSpPr>
              <p:spPr>
                <a:xfrm>
                  <a:off x="8313192" y="448587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4" name="Google Shape;1264;p22"/>
                <p:cNvSpPr/>
                <p:nvPr/>
              </p:nvSpPr>
              <p:spPr>
                <a:xfrm>
                  <a:off x="8150625" y="448587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5" name="Google Shape;1265;p22"/>
                <p:cNvSpPr/>
                <p:nvPr/>
              </p:nvSpPr>
              <p:spPr>
                <a:xfrm>
                  <a:off x="79880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6" name="Google Shape;1266;p22"/>
                <p:cNvSpPr/>
                <p:nvPr/>
              </p:nvSpPr>
              <p:spPr>
                <a:xfrm>
                  <a:off x="78254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7" name="Google Shape;1267;p22"/>
                <p:cNvSpPr/>
                <p:nvPr/>
              </p:nvSpPr>
              <p:spPr>
                <a:xfrm>
                  <a:off x="76629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8" name="Google Shape;1268;p22"/>
                <p:cNvSpPr/>
                <p:nvPr/>
              </p:nvSpPr>
              <p:spPr>
                <a:xfrm>
                  <a:off x="83131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69" name="Google Shape;1269;p22"/>
                <p:cNvSpPr/>
                <p:nvPr/>
              </p:nvSpPr>
              <p:spPr>
                <a:xfrm>
                  <a:off x="81506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0" name="Google Shape;1270;p22"/>
                <p:cNvSpPr/>
                <p:nvPr/>
              </p:nvSpPr>
              <p:spPr>
                <a:xfrm>
                  <a:off x="79880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1" name="Google Shape;1271;p22"/>
                <p:cNvSpPr/>
                <p:nvPr/>
              </p:nvSpPr>
              <p:spPr>
                <a:xfrm>
                  <a:off x="78254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2" name="Google Shape;1272;p22"/>
                <p:cNvSpPr/>
                <p:nvPr/>
              </p:nvSpPr>
              <p:spPr>
                <a:xfrm>
                  <a:off x="76629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3" name="Google Shape;1273;p22"/>
                <p:cNvSpPr/>
                <p:nvPr/>
              </p:nvSpPr>
              <p:spPr>
                <a:xfrm>
                  <a:off x="91260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4" name="Google Shape;1274;p22"/>
                <p:cNvSpPr/>
                <p:nvPr/>
              </p:nvSpPr>
              <p:spPr>
                <a:xfrm>
                  <a:off x="89634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5" name="Google Shape;1275;p22"/>
                <p:cNvSpPr/>
                <p:nvPr/>
              </p:nvSpPr>
              <p:spPr>
                <a:xfrm>
                  <a:off x="88008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6" name="Google Shape;1276;p22"/>
                <p:cNvSpPr/>
                <p:nvPr/>
              </p:nvSpPr>
              <p:spPr>
                <a:xfrm>
                  <a:off x="86383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7" name="Google Shape;1277;p22"/>
                <p:cNvSpPr/>
                <p:nvPr/>
              </p:nvSpPr>
              <p:spPr>
                <a:xfrm>
                  <a:off x="84757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8" name="Google Shape;1278;p22"/>
                <p:cNvSpPr/>
                <p:nvPr/>
              </p:nvSpPr>
              <p:spPr>
                <a:xfrm>
                  <a:off x="91260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79" name="Google Shape;1279;p22"/>
                <p:cNvSpPr/>
                <p:nvPr/>
              </p:nvSpPr>
              <p:spPr>
                <a:xfrm>
                  <a:off x="89634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0" name="Google Shape;1280;p22"/>
                <p:cNvSpPr/>
                <p:nvPr/>
              </p:nvSpPr>
              <p:spPr>
                <a:xfrm>
                  <a:off x="88008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1" name="Google Shape;1281;p22"/>
                <p:cNvSpPr/>
                <p:nvPr/>
              </p:nvSpPr>
              <p:spPr>
                <a:xfrm>
                  <a:off x="86383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2" name="Google Shape;1282;p22"/>
                <p:cNvSpPr/>
                <p:nvPr/>
              </p:nvSpPr>
              <p:spPr>
                <a:xfrm>
                  <a:off x="84757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3" name="Google Shape;1283;p22"/>
                <p:cNvSpPr/>
                <p:nvPr/>
              </p:nvSpPr>
              <p:spPr>
                <a:xfrm>
                  <a:off x="83131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4" name="Google Shape;1284;p22"/>
                <p:cNvSpPr/>
                <p:nvPr/>
              </p:nvSpPr>
              <p:spPr>
                <a:xfrm>
                  <a:off x="81506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5" name="Google Shape;1285;p22"/>
                <p:cNvSpPr/>
                <p:nvPr/>
              </p:nvSpPr>
              <p:spPr>
                <a:xfrm>
                  <a:off x="79880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6" name="Google Shape;1286;p22"/>
                <p:cNvSpPr/>
                <p:nvPr/>
              </p:nvSpPr>
              <p:spPr>
                <a:xfrm>
                  <a:off x="78254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7" name="Google Shape;1287;p22"/>
                <p:cNvSpPr/>
                <p:nvPr/>
              </p:nvSpPr>
              <p:spPr>
                <a:xfrm>
                  <a:off x="76629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8" name="Google Shape;1288;p22"/>
                <p:cNvSpPr/>
                <p:nvPr/>
              </p:nvSpPr>
              <p:spPr>
                <a:xfrm>
                  <a:off x="91260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89" name="Google Shape;1289;p22"/>
                <p:cNvSpPr/>
                <p:nvPr/>
              </p:nvSpPr>
              <p:spPr>
                <a:xfrm>
                  <a:off x="89634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0" name="Google Shape;1290;p22"/>
                <p:cNvSpPr/>
                <p:nvPr/>
              </p:nvSpPr>
              <p:spPr>
                <a:xfrm>
                  <a:off x="88008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1" name="Google Shape;1291;p22"/>
                <p:cNvSpPr/>
                <p:nvPr/>
              </p:nvSpPr>
              <p:spPr>
                <a:xfrm>
                  <a:off x="86383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2" name="Google Shape;1292;p22"/>
                <p:cNvSpPr/>
                <p:nvPr/>
              </p:nvSpPr>
              <p:spPr>
                <a:xfrm>
                  <a:off x="84757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3" name="Google Shape;1293;p22"/>
                <p:cNvSpPr/>
                <p:nvPr/>
              </p:nvSpPr>
              <p:spPr>
                <a:xfrm>
                  <a:off x="83131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4" name="Google Shape;1294;p22"/>
                <p:cNvSpPr/>
                <p:nvPr/>
              </p:nvSpPr>
              <p:spPr>
                <a:xfrm>
                  <a:off x="8150625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5" name="Google Shape;1295;p22"/>
                <p:cNvSpPr/>
                <p:nvPr/>
              </p:nvSpPr>
              <p:spPr>
                <a:xfrm>
                  <a:off x="79880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6" name="Google Shape;1296;p22"/>
                <p:cNvSpPr/>
                <p:nvPr/>
              </p:nvSpPr>
              <p:spPr>
                <a:xfrm>
                  <a:off x="78254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7" name="Google Shape;1297;p22"/>
                <p:cNvSpPr/>
                <p:nvPr/>
              </p:nvSpPr>
              <p:spPr>
                <a:xfrm>
                  <a:off x="89634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8" name="Google Shape;1298;p22"/>
                <p:cNvSpPr/>
                <p:nvPr/>
              </p:nvSpPr>
              <p:spPr>
                <a:xfrm>
                  <a:off x="88008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9" name="Google Shape;1299;p22"/>
                <p:cNvSpPr/>
                <p:nvPr/>
              </p:nvSpPr>
              <p:spPr>
                <a:xfrm>
                  <a:off x="8638325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0" name="Google Shape;1300;p22"/>
                <p:cNvSpPr/>
                <p:nvPr/>
              </p:nvSpPr>
              <p:spPr>
                <a:xfrm>
                  <a:off x="84757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1" name="Google Shape;1301;p22"/>
                <p:cNvSpPr/>
                <p:nvPr/>
              </p:nvSpPr>
              <p:spPr>
                <a:xfrm>
                  <a:off x="83131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2" name="Google Shape;1302;p22"/>
                <p:cNvSpPr/>
                <p:nvPr/>
              </p:nvSpPr>
              <p:spPr>
                <a:xfrm>
                  <a:off x="81506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3" name="Google Shape;1303;p22"/>
                <p:cNvSpPr/>
                <p:nvPr/>
              </p:nvSpPr>
              <p:spPr>
                <a:xfrm>
                  <a:off x="79880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4" name="Google Shape;1304;p22"/>
                <p:cNvSpPr/>
                <p:nvPr/>
              </p:nvSpPr>
              <p:spPr>
                <a:xfrm>
                  <a:off x="88008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5" name="Google Shape;1305;p22"/>
                <p:cNvSpPr/>
                <p:nvPr/>
              </p:nvSpPr>
              <p:spPr>
                <a:xfrm>
                  <a:off x="86383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6" name="Google Shape;1306;p22"/>
                <p:cNvSpPr/>
                <p:nvPr/>
              </p:nvSpPr>
              <p:spPr>
                <a:xfrm>
                  <a:off x="84757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7" name="Google Shape;1307;p22"/>
                <p:cNvSpPr/>
                <p:nvPr/>
              </p:nvSpPr>
              <p:spPr>
                <a:xfrm>
                  <a:off x="8313192" y="4326250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8" name="Google Shape;1308;p22"/>
                <p:cNvSpPr/>
                <p:nvPr/>
              </p:nvSpPr>
              <p:spPr>
                <a:xfrm>
                  <a:off x="78254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9" name="Google Shape;1309;p22"/>
                <p:cNvSpPr/>
                <p:nvPr/>
              </p:nvSpPr>
              <p:spPr>
                <a:xfrm>
                  <a:off x="76629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0" name="Google Shape;1310;p22"/>
                <p:cNvSpPr/>
                <p:nvPr/>
              </p:nvSpPr>
              <p:spPr>
                <a:xfrm>
                  <a:off x="91260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1" name="Google Shape;1311;p22"/>
                <p:cNvSpPr/>
                <p:nvPr/>
              </p:nvSpPr>
              <p:spPr>
                <a:xfrm>
                  <a:off x="8963458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2" name="Google Shape;1312;p22"/>
                <p:cNvSpPr/>
                <p:nvPr/>
              </p:nvSpPr>
              <p:spPr>
                <a:xfrm>
                  <a:off x="88008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3" name="Google Shape;1313;p22"/>
                <p:cNvSpPr/>
                <p:nvPr/>
              </p:nvSpPr>
              <p:spPr>
                <a:xfrm>
                  <a:off x="86383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4" name="Google Shape;1314;p22"/>
                <p:cNvSpPr/>
                <p:nvPr/>
              </p:nvSpPr>
              <p:spPr>
                <a:xfrm>
                  <a:off x="8475758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5" name="Google Shape;1315;p22"/>
                <p:cNvSpPr/>
                <p:nvPr/>
              </p:nvSpPr>
              <p:spPr>
                <a:xfrm>
                  <a:off x="8313192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6" name="Google Shape;1316;p22"/>
                <p:cNvSpPr/>
                <p:nvPr/>
              </p:nvSpPr>
              <p:spPr>
                <a:xfrm>
                  <a:off x="8150625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7" name="Google Shape;1317;p22"/>
                <p:cNvSpPr/>
                <p:nvPr/>
              </p:nvSpPr>
              <p:spPr>
                <a:xfrm>
                  <a:off x="78254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8" name="Google Shape;1318;p22"/>
                <p:cNvSpPr/>
                <p:nvPr/>
              </p:nvSpPr>
              <p:spPr>
                <a:xfrm>
                  <a:off x="89634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9" name="Google Shape;1319;p22"/>
                <p:cNvSpPr/>
                <p:nvPr/>
              </p:nvSpPr>
              <p:spPr>
                <a:xfrm>
                  <a:off x="88008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0" name="Google Shape;1320;p22"/>
                <p:cNvSpPr/>
                <p:nvPr/>
              </p:nvSpPr>
              <p:spPr>
                <a:xfrm>
                  <a:off x="8638325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1" name="Google Shape;1321;p22"/>
                <p:cNvSpPr/>
                <p:nvPr/>
              </p:nvSpPr>
              <p:spPr>
                <a:xfrm>
                  <a:off x="84757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2" name="Google Shape;1322;p22"/>
                <p:cNvSpPr/>
                <p:nvPr/>
              </p:nvSpPr>
              <p:spPr>
                <a:xfrm>
                  <a:off x="83131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3" name="Google Shape;1323;p22"/>
                <p:cNvSpPr/>
                <p:nvPr/>
              </p:nvSpPr>
              <p:spPr>
                <a:xfrm>
                  <a:off x="81506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4" name="Google Shape;1324;p22"/>
                <p:cNvSpPr/>
                <p:nvPr/>
              </p:nvSpPr>
              <p:spPr>
                <a:xfrm>
                  <a:off x="79880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5" name="Google Shape;1325;p22"/>
                <p:cNvSpPr/>
                <p:nvPr/>
              </p:nvSpPr>
              <p:spPr>
                <a:xfrm>
                  <a:off x="88008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6" name="Google Shape;1326;p22"/>
                <p:cNvSpPr/>
                <p:nvPr/>
              </p:nvSpPr>
              <p:spPr>
                <a:xfrm>
                  <a:off x="86383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7" name="Google Shape;1327;p22"/>
                <p:cNvSpPr/>
                <p:nvPr/>
              </p:nvSpPr>
              <p:spPr>
                <a:xfrm>
                  <a:off x="84757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8" name="Google Shape;1328;p22"/>
                <p:cNvSpPr/>
                <p:nvPr/>
              </p:nvSpPr>
              <p:spPr>
                <a:xfrm>
                  <a:off x="8313192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9" name="Google Shape;1329;p22"/>
                <p:cNvSpPr/>
                <p:nvPr/>
              </p:nvSpPr>
              <p:spPr>
                <a:xfrm>
                  <a:off x="81506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0" name="Google Shape;1330;p22"/>
                <p:cNvSpPr/>
                <p:nvPr/>
              </p:nvSpPr>
              <p:spPr>
                <a:xfrm>
                  <a:off x="86383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1" name="Google Shape;1331;p22"/>
                <p:cNvSpPr/>
                <p:nvPr/>
              </p:nvSpPr>
              <p:spPr>
                <a:xfrm>
                  <a:off x="8475758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2" name="Google Shape;1332;p22"/>
                <p:cNvSpPr/>
                <p:nvPr/>
              </p:nvSpPr>
              <p:spPr>
                <a:xfrm>
                  <a:off x="8313192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3" name="Google Shape;1333;p22"/>
                <p:cNvSpPr/>
                <p:nvPr/>
              </p:nvSpPr>
              <p:spPr>
                <a:xfrm>
                  <a:off x="81506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4" name="Google Shape;1334;p22"/>
                <p:cNvSpPr/>
                <p:nvPr/>
              </p:nvSpPr>
              <p:spPr>
                <a:xfrm>
                  <a:off x="86383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5" name="Google Shape;1335;p22"/>
                <p:cNvSpPr/>
                <p:nvPr/>
              </p:nvSpPr>
              <p:spPr>
                <a:xfrm>
                  <a:off x="8475758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cxnSp>
            <p:nvCxnSpPr>
              <p:cNvPr id="1336" name="Google Shape;1336;p22"/>
              <p:cNvCxnSpPr/>
              <p:nvPr/>
            </p:nvCxnSpPr>
            <p:spPr>
              <a:xfrm>
                <a:off x="150900" y="-31800"/>
                <a:ext cx="0" cy="5207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37" name="Google Shape;1337;p22"/>
              <p:cNvCxnSpPr/>
              <p:nvPr/>
            </p:nvCxnSpPr>
            <p:spPr>
              <a:xfrm>
                <a:off x="-100050" y="147525"/>
                <a:ext cx="9344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338" name="Google Shape;1338;p22"/>
            <p:cNvSpPr/>
            <p:nvPr/>
          </p:nvSpPr>
          <p:spPr>
            <a:xfrm rot="10800000">
              <a:off x="198279" y="671022"/>
              <a:ext cx="65700" cy="65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39" name="Google Shape;1339;p22"/>
            <p:cNvGrpSpPr/>
            <p:nvPr/>
          </p:nvGrpSpPr>
          <p:grpSpPr>
            <a:xfrm rot="10800000">
              <a:off x="523416" y="351772"/>
              <a:ext cx="65700" cy="225325"/>
              <a:chOff x="7825492" y="4166625"/>
              <a:chExt cx="65700" cy="225325"/>
            </a:xfrm>
          </p:grpSpPr>
          <p:sp>
            <p:nvSpPr>
              <p:cNvPr id="1340" name="Google Shape;1340;p22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1" name="Google Shape;1341;p22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3" name="Google Shape;1343;p23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4" name="Google Shape;1344;p23"/>
          <p:cNvSpPr txBox="1"/>
          <p:nvPr>
            <p:ph type="title"/>
          </p:nvPr>
        </p:nvSpPr>
        <p:spPr>
          <a:xfrm>
            <a:off x="2943400" y="539400"/>
            <a:ext cx="3257100" cy="87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5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1345" name="Google Shape;1345;p23"/>
          <p:cNvSpPr txBox="1"/>
          <p:nvPr>
            <p:ph idx="1" type="subTitle"/>
          </p:nvPr>
        </p:nvSpPr>
        <p:spPr>
          <a:xfrm>
            <a:off x="2943400" y="1412400"/>
            <a:ext cx="32571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46" name="Google Shape;1346;p23"/>
          <p:cNvSpPr txBox="1"/>
          <p:nvPr/>
        </p:nvSpPr>
        <p:spPr>
          <a:xfrm>
            <a:off x="2943400" y="3390585"/>
            <a:ext cx="325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CREDITS: This presentation template was created by </a:t>
            </a:r>
            <a:r>
              <a:rPr b="1" i="0" lang="en" sz="1000" u="sng" cap="none" strike="noStrike">
                <a:solidFill>
                  <a:schemeClr val="hlink"/>
                </a:solidFill>
                <a:latin typeface="Hind"/>
                <a:ea typeface="Hind"/>
                <a:cs typeface="Hind"/>
                <a:sym typeface="Hind"/>
                <a:hlinkClick r:id="rId3"/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, including icons by </a:t>
            </a:r>
            <a:r>
              <a:rPr b="1" i="0" lang="en" sz="1000" u="sng" cap="none" strike="noStrike">
                <a:solidFill>
                  <a:schemeClr val="hlink"/>
                </a:solidFill>
                <a:latin typeface="Hind"/>
                <a:ea typeface="Hind"/>
                <a:cs typeface="Hind"/>
                <a:sym typeface="Hind"/>
                <a:hlinkClick r:id="rId4"/>
              </a:rPr>
              <a:t>Flaticon</a:t>
            </a:r>
            <a:r>
              <a:rPr b="1" i="0" lang="en" sz="1000" u="none" cap="none" strike="noStrike">
                <a:solidFill>
                  <a:schemeClr val="lt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b="0" i="0" lang="en" sz="10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and infographics &amp; images by </a:t>
            </a:r>
            <a:r>
              <a:rPr b="1" i="0" lang="en" sz="1000" u="sng" cap="none" strike="noStrike">
                <a:solidFill>
                  <a:schemeClr val="hlink"/>
                </a:solidFill>
                <a:latin typeface="Hind"/>
                <a:ea typeface="Hind"/>
                <a:cs typeface="Hind"/>
                <a:sym typeface="Hind"/>
                <a:hlinkClick r:id="rId5"/>
              </a:rPr>
              <a:t>Freepik</a:t>
            </a:r>
            <a:endParaRPr b="1" i="0" sz="1000" u="sng" cap="none" strike="noStrike">
              <a:solidFill>
                <a:schemeClr val="lt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8" name="Google Shape;1348;p24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9" name="Google Shape;1349;p24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cxnSp>
          <p:nvCxnSpPr>
            <p:cNvPr id="1350" name="Google Shape;1350;p24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1" name="Google Shape;1351;p24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352" name="Google Shape;1352;p24"/>
            <p:cNvGrpSpPr/>
            <p:nvPr/>
          </p:nvGrpSpPr>
          <p:grpSpPr>
            <a:xfrm rot="10800000">
              <a:off x="-614555" y="4247134"/>
              <a:ext cx="1528800" cy="1502325"/>
              <a:chOff x="7662925" y="3847375"/>
              <a:chExt cx="1528800" cy="1502325"/>
            </a:xfrm>
          </p:grpSpPr>
          <p:sp>
            <p:nvSpPr>
              <p:cNvPr id="1353" name="Google Shape;1353;p24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4" name="Google Shape;1354;p24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5" name="Google Shape;1355;p24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6" name="Google Shape;1356;p24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7" name="Google Shape;1357;p24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8" name="Google Shape;1358;p24"/>
              <p:cNvSpPr/>
              <p:nvPr/>
            </p:nvSpPr>
            <p:spPr>
              <a:xfrm>
                <a:off x="83131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9" name="Google Shape;1359;p24"/>
              <p:cNvSpPr/>
              <p:nvPr/>
            </p:nvSpPr>
            <p:spPr>
              <a:xfrm>
                <a:off x="81506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0" name="Google Shape;1360;p24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1" name="Google Shape;1361;p24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2" name="Google Shape;1362;p24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3" name="Google Shape;1363;p24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4" name="Google Shape;1364;p24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5" name="Google Shape;1365;p24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6" name="Google Shape;1366;p24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7" name="Google Shape;1367;p24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8" name="Google Shape;1368;p24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9" name="Google Shape;1369;p24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0" name="Google Shape;1370;p24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1" name="Google Shape;1371;p24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2" name="Google Shape;1372;p24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3" name="Google Shape;1373;p24"/>
              <p:cNvSpPr/>
              <p:nvPr/>
            </p:nvSpPr>
            <p:spPr>
              <a:xfrm>
                <a:off x="83131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4" name="Google Shape;1374;p24"/>
              <p:cNvSpPr/>
              <p:nvPr/>
            </p:nvSpPr>
            <p:spPr>
              <a:xfrm>
                <a:off x="81506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5" name="Google Shape;1375;p24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6" name="Google Shape;1376;p24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7" name="Google Shape;1377;p24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8" name="Google Shape;1378;p24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9" name="Google Shape;1379;p24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0" name="Google Shape;1380;p24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" name="Google Shape;1381;p24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" name="Google Shape;1382;p24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" name="Google Shape;1383;p24"/>
              <p:cNvSpPr/>
              <p:nvPr/>
            </p:nvSpPr>
            <p:spPr>
              <a:xfrm>
                <a:off x="8313192" y="496473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" name="Google Shape;1384;p24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" name="Google Shape;1385;p24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" name="Google Shape;1386;p24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" name="Google Shape;1387;p24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" name="Google Shape;1388;p24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" name="Google Shape;1389;p24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" name="Google Shape;1390;p24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" name="Google Shape;1391;p24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" name="Google Shape;1392;p24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" name="Google Shape;1393;p24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" name="Google Shape;1394;p24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" name="Google Shape;1395;p24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" name="Google Shape;1396;p24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" name="Google Shape;1397;p24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" name="Google Shape;1398;p24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" name="Google Shape;1399;p24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" name="Google Shape;1400;p24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" name="Google Shape;1401;p24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" name="Google Shape;1402;p24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3" name="Google Shape;1403;p24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4" name="Google Shape;1404;p24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5" name="Google Shape;1405;p24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6" name="Google Shape;1406;p24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7" name="Google Shape;1407;p24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8" name="Google Shape;1408;p24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9" name="Google Shape;1409;p24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0" name="Google Shape;1410;p24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1" name="Google Shape;1411;p24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2" name="Google Shape;1412;p24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3" name="Google Shape;1413;p24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4" name="Google Shape;1414;p24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" name="Google Shape;1415;p24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" name="Google Shape;1416;p24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" name="Google Shape;1417;p24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" name="Google Shape;1418;p24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" name="Google Shape;1419;p24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" name="Google Shape;1420;p24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" name="Google Shape;1421;p24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" name="Google Shape;1422;p24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" name="Google Shape;1423;p24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" name="Google Shape;1424;p24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5" name="Google Shape;1425;p24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6" name="Google Shape;1426;p24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7" name="Google Shape;1427;p24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8" name="Google Shape;1428;p24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0" name="Google Shape;1430;p25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1" name="Google Shape;1431;p25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1432" name="Google Shape;1432;p25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1433" name="Google Shape;1433;p25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4" name="Google Shape;1434;p25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5" name="Google Shape;1435;p25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6" name="Google Shape;1436;p25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7" name="Google Shape;1437;p25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8" name="Google Shape;1438;p25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9" name="Google Shape;1439;p25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0" name="Google Shape;1440;p25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1" name="Google Shape;1441;p25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2" name="Google Shape;1442;p25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3" name="Google Shape;1443;p25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4" name="Google Shape;1444;p25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5" name="Google Shape;1445;p25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6" name="Google Shape;1446;p25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7" name="Google Shape;1447;p25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8" name="Google Shape;1448;p25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9" name="Google Shape;1449;p25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0" name="Google Shape;1450;p25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1" name="Google Shape;1451;p25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2" name="Google Shape;1452;p25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3" name="Google Shape;1453;p25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4" name="Google Shape;1454;p25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5" name="Google Shape;1455;p25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6" name="Google Shape;1456;p25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7" name="Google Shape;1457;p25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8" name="Google Shape;1458;p25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9" name="Google Shape;1459;p25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" name="Google Shape;1460;p25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" name="Google Shape;1461;p25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" name="Google Shape;1462;p25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" name="Google Shape;1463;p25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4" name="Google Shape;1464;p25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5" name="Google Shape;1465;p25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6" name="Google Shape;1466;p25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" name="Google Shape;1467;p25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" name="Google Shape;1468;p25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" name="Google Shape;1469;p25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" name="Google Shape;1470;p25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" name="Google Shape;1471;p25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" name="Google Shape;1472;p25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" name="Google Shape;1473;p25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" name="Google Shape;1474;p25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" name="Google Shape;1475;p25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" name="Google Shape;1476;p25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" name="Google Shape;1477;p25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" name="Google Shape;1478;p25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" name="Google Shape;1479;p25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" name="Google Shape;1480;p25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" name="Google Shape;1481;p25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" name="Google Shape;1482;p25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3" name="Google Shape;1483;p25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4" name="Google Shape;1484;p25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5" name="Google Shape;1485;p25"/>
              <p:cNvSpPr/>
              <p:nvPr/>
            </p:nvSpPr>
            <p:spPr>
              <a:xfrm>
                <a:off x="86383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6" name="Google Shape;1486;p25"/>
              <p:cNvSpPr/>
              <p:nvPr/>
            </p:nvSpPr>
            <p:spPr>
              <a:xfrm>
                <a:off x="84757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7" name="Google Shape;1487;p25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8" name="Google Shape;1488;p25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9" name="Google Shape;1489;p25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0" name="Google Shape;1490;p25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1" name="Google Shape;1491;p25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2" name="Google Shape;1492;p25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3" name="Google Shape;1493;p25"/>
              <p:cNvSpPr/>
              <p:nvPr/>
            </p:nvSpPr>
            <p:spPr>
              <a:xfrm>
                <a:off x="86383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4" name="Google Shape;1494;p25"/>
              <p:cNvSpPr/>
              <p:nvPr/>
            </p:nvSpPr>
            <p:spPr>
              <a:xfrm>
                <a:off x="84757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5" name="Google Shape;1495;p25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6" name="Google Shape;1496;p25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7" name="Google Shape;1497;p25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8" name="Google Shape;1498;p25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9" name="Google Shape;1499;p25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0" name="Google Shape;1500;p25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1" name="Google Shape;1501;p25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2" name="Google Shape;1502;p25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3" name="Google Shape;1503;p25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4" name="Google Shape;1504;p25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5" name="Google Shape;1505;p25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6" name="Google Shape;1506;p25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7" name="Google Shape;1507;p25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8" name="Google Shape;1508;p25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09" name="Google Shape;1509;p25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10" name="Google Shape;1510;p25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_2"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2" name="Google Shape;1512;p26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3" name="Google Shape;1513;p26"/>
          <p:cNvGrpSpPr/>
          <p:nvPr/>
        </p:nvGrpSpPr>
        <p:grpSpPr>
          <a:xfrm>
            <a:off x="-614555" y="-605978"/>
            <a:ext cx="9858605" cy="5781278"/>
            <a:chOff x="-614555" y="-605978"/>
            <a:chExt cx="9858605" cy="5781278"/>
          </a:xfrm>
        </p:grpSpPr>
        <p:grpSp>
          <p:nvGrpSpPr>
            <p:cNvPr id="1514" name="Google Shape;1514;p26"/>
            <p:cNvGrpSpPr/>
            <p:nvPr/>
          </p:nvGrpSpPr>
          <p:grpSpPr>
            <a:xfrm rot="10800000">
              <a:off x="-614555" y="-605978"/>
              <a:ext cx="1528800" cy="1502325"/>
              <a:chOff x="7662925" y="3847375"/>
              <a:chExt cx="1528800" cy="1502325"/>
            </a:xfrm>
          </p:grpSpPr>
          <p:sp>
            <p:nvSpPr>
              <p:cNvPr id="1515" name="Google Shape;1515;p26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6" name="Google Shape;1516;p26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7" name="Google Shape;1517;p26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26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26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26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" name="Google Shape;1521;p26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26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26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" name="Google Shape;1524;p26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" name="Google Shape;1525;p26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" name="Google Shape;1526;p26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" name="Google Shape;1527;p26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26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26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" name="Google Shape;1530;p26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" name="Google Shape;1531;p26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26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26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26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5" name="Google Shape;1535;p26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6" name="Google Shape;1536;p26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7" name="Google Shape;1537;p26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8" name="Google Shape;1538;p26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26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26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26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2" name="Google Shape;1542;p26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3" name="Google Shape;1543;p26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26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26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26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7" name="Google Shape;1547;p26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8" name="Google Shape;1548;p26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26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26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26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26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26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" name="Google Shape;1554;p26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" name="Google Shape;1555;p26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" name="Google Shape;1556;p26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" name="Google Shape;1557;p26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" name="Google Shape;1558;p26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26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26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26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26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26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" name="Google Shape;1564;p26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" name="Google Shape;1565;p26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6" name="Google Shape;1566;p26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7" name="Google Shape;1567;p26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26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9" name="Google Shape;1569;p26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0" name="Google Shape;1570;p26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26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26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26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4" name="Google Shape;1574;p26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5" name="Google Shape;1575;p26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6" name="Google Shape;1576;p26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26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26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" name="Google Shape;1579;p26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26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26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" name="Google Shape;1582;p26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" name="Google Shape;1583;p26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26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26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26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7" name="Google Shape;1587;p26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8" name="Google Shape;1588;p26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26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26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91" name="Google Shape;1591;p26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92" name="Google Shape;1592;p26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9_1_1"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4" name="Google Shape;1594;p27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5" name="Google Shape;1595;p27"/>
          <p:cNvGrpSpPr/>
          <p:nvPr/>
        </p:nvGrpSpPr>
        <p:grpSpPr>
          <a:xfrm>
            <a:off x="-100050" y="-31800"/>
            <a:ext cx="9858595" cy="5781259"/>
            <a:chOff x="-100050" y="-31800"/>
            <a:chExt cx="9858595" cy="5781259"/>
          </a:xfrm>
        </p:grpSpPr>
        <p:grpSp>
          <p:nvGrpSpPr>
            <p:cNvPr id="1596" name="Google Shape;1596;p27"/>
            <p:cNvGrpSpPr/>
            <p:nvPr/>
          </p:nvGrpSpPr>
          <p:grpSpPr>
            <a:xfrm rot="10800000">
              <a:off x="8229745" y="4247134"/>
              <a:ext cx="1528800" cy="1502325"/>
              <a:chOff x="7662925" y="3847375"/>
              <a:chExt cx="1528800" cy="1502325"/>
            </a:xfrm>
          </p:grpSpPr>
          <p:sp>
            <p:nvSpPr>
              <p:cNvPr id="1597" name="Google Shape;1597;p27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27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27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" name="Google Shape;1600;p27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" name="Google Shape;1601;p27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27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27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" name="Google Shape;1604;p27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" name="Google Shape;1605;p27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" name="Google Shape;1606;p27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27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" name="Google Shape;1608;p27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" name="Google Shape;1609;p27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" name="Google Shape;1610;p27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1" name="Google Shape;1611;p27"/>
              <p:cNvSpPr/>
              <p:nvPr/>
            </p:nvSpPr>
            <p:spPr>
              <a:xfrm>
                <a:off x="8475758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2" name="Google Shape;1612;p27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3" name="Google Shape;1613;p27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4" name="Google Shape;1614;p27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5" name="Google Shape;1615;p27"/>
              <p:cNvSpPr/>
              <p:nvPr/>
            </p:nvSpPr>
            <p:spPr>
              <a:xfrm>
                <a:off x="86383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6" name="Google Shape;1616;p27"/>
              <p:cNvSpPr/>
              <p:nvPr/>
            </p:nvSpPr>
            <p:spPr>
              <a:xfrm>
                <a:off x="8475758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7" name="Google Shape;1617;p27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8" name="Google Shape;1618;p27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9" name="Google Shape;1619;p27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0" name="Google Shape;1620;p27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1" name="Google Shape;1621;p27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2" name="Google Shape;1622;p27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3" name="Google Shape;1623;p27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4" name="Google Shape;1624;p27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5" name="Google Shape;1625;p27"/>
              <p:cNvSpPr/>
              <p:nvPr/>
            </p:nvSpPr>
            <p:spPr>
              <a:xfrm>
                <a:off x="86383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6" name="Google Shape;1626;p27"/>
              <p:cNvSpPr/>
              <p:nvPr/>
            </p:nvSpPr>
            <p:spPr>
              <a:xfrm>
                <a:off x="8475758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7" name="Google Shape;1627;p27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8" name="Google Shape;1628;p27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27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0" name="Google Shape;1630;p27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1" name="Google Shape;1631;p27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2" name="Google Shape;1632;p27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3" name="Google Shape;1633;p27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4" name="Google Shape;1634;p27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27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6" name="Google Shape;1636;p27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7" name="Google Shape;1637;p27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8" name="Google Shape;1638;p27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27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0" name="Google Shape;1640;p27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1" name="Google Shape;1641;p27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27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3" name="Google Shape;1643;p27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4" name="Google Shape;1644;p27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5" name="Google Shape;1645;p27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6" name="Google Shape;1646;p27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7" name="Google Shape;1647;p27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8" name="Google Shape;1648;p27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9" name="Google Shape;1649;p27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0" name="Google Shape;1650;p27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1" name="Google Shape;1651;p27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2" name="Google Shape;1652;p27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27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27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5" name="Google Shape;1655;p27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6" name="Google Shape;1656;p27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7" name="Google Shape;1657;p27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8" name="Google Shape;1658;p27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9" name="Google Shape;1659;p27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0" name="Google Shape;1660;p27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1" name="Google Shape;1661;p27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2" name="Google Shape;1662;p27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3" name="Google Shape;1663;p27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4" name="Google Shape;1664;p27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5" name="Google Shape;1665;p27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27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27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8" name="Google Shape;1668;p27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9" name="Google Shape;1669;p27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0" name="Google Shape;1670;p27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1" name="Google Shape;1671;p27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2" name="Google Shape;1672;p27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73" name="Google Shape;1673;p27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74" name="Google Shape;1674;p27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4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cxnSp>
          <p:nvCxnSpPr>
            <p:cNvPr id="19" name="Google Shape;19;p4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" name="Google Shape;20;p4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1" name="Google Shape;21;p4"/>
            <p:cNvGrpSpPr/>
            <p:nvPr/>
          </p:nvGrpSpPr>
          <p:grpSpPr>
            <a:xfrm rot="10800000">
              <a:off x="-614555" y="4247134"/>
              <a:ext cx="1528800" cy="1502325"/>
              <a:chOff x="7662925" y="3847375"/>
              <a:chExt cx="1528800" cy="1502325"/>
            </a:xfrm>
          </p:grpSpPr>
          <p:sp>
            <p:nvSpPr>
              <p:cNvPr id="22" name="Google Shape;22;p4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23;p4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4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4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4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4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4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4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4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4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4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4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4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4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4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4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4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4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4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4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4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4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4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4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4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4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4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4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4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4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4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4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4"/>
              <p:cNvSpPr/>
              <p:nvPr/>
            </p:nvSpPr>
            <p:spPr>
              <a:xfrm>
                <a:off x="83131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81506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7988058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4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4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4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4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4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4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4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4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8" name="Google Shape;98;p4"/>
          <p:cNvSpPr txBox="1"/>
          <p:nvPr>
            <p:ph idx="1" type="body"/>
          </p:nvPr>
        </p:nvSpPr>
        <p:spPr>
          <a:xfrm>
            <a:off x="713100" y="2161775"/>
            <a:ext cx="3313800" cy="18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9" name="Google Shape;99;p4"/>
          <p:cNvSpPr txBox="1"/>
          <p:nvPr>
            <p:ph type="title"/>
          </p:nvPr>
        </p:nvSpPr>
        <p:spPr>
          <a:xfrm>
            <a:off x="713100" y="1158100"/>
            <a:ext cx="3313800" cy="10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100" name="Google Shape;100;p4"/>
          <p:cNvSpPr/>
          <p:nvPr>
            <p:ph idx="2" type="pic"/>
          </p:nvPr>
        </p:nvSpPr>
        <p:spPr>
          <a:xfrm>
            <a:off x="5228650" y="837162"/>
            <a:ext cx="3202200" cy="3467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5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5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grpSp>
        <p:nvGrpSpPr>
          <p:cNvPr id="104" name="Google Shape;104;p5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cxnSp>
          <p:nvCxnSpPr>
            <p:cNvPr id="105" name="Google Shape;105;p5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" name="Google Shape;106;p5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07" name="Google Shape;107;p5"/>
            <p:cNvGrpSpPr/>
            <p:nvPr/>
          </p:nvGrpSpPr>
          <p:grpSpPr>
            <a:xfrm rot="10800000">
              <a:off x="-614555" y="4247134"/>
              <a:ext cx="1528800" cy="1502325"/>
              <a:chOff x="7662925" y="3847375"/>
              <a:chExt cx="1528800" cy="1502325"/>
            </a:xfrm>
          </p:grpSpPr>
          <p:sp>
            <p:nvSpPr>
              <p:cNvPr id="108" name="Google Shape;108;p5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5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>
                <a:off x="83131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81506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5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5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5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83131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5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5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5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5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5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5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5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5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5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6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6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187" name="Google Shape;187;p6"/>
          <p:cNvSpPr txBox="1"/>
          <p:nvPr>
            <p:ph idx="1" type="subTitle"/>
          </p:nvPr>
        </p:nvSpPr>
        <p:spPr>
          <a:xfrm>
            <a:off x="933525" y="2401539"/>
            <a:ext cx="3455400" cy="13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8" name="Google Shape;188;p6"/>
          <p:cNvSpPr txBox="1"/>
          <p:nvPr>
            <p:ph idx="2" type="subTitle"/>
          </p:nvPr>
        </p:nvSpPr>
        <p:spPr>
          <a:xfrm>
            <a:off x="4754976" y="2401525"/>
            <a:ext cx="3455400" cy="13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9" name="Google Shape;189;p6"/>
          <p:cNvSpPr txBox="1"/>
          <p:nvPr>
            <p:ph idx="3" type="subTitle"/>
          </p:nvPr>
        </p:nvSpPr>
        <p:spPr>
          <a:xfrm>
            <a:off x="933525" y="2082932"/>
            <a:ext cx="34554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0" name="Google Shape;190;p6"/>
          <p:cNvSpPr txBox="1"/>
          <p:nvPr>
            <p:ph idx="4" type="subTitle"/>
          </p:nvPr>
        </p:nvSpPr>
        <p:spPr>
          <a:xfrm>
            <a:off x="4754988" y="2082925"/>
            <a:ext cx="34554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18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91" name="Google Shape;191;p6"/>
          <p:cNvGrpSpPr/>
          <p:nvPr/>
        </p:nvGrpSpPr>
        <p:grpSpPr>
          <a:xfrm>
            <a:off x="-100050" y="-31800"/>
            <a:ext cx="9858595" cy="5781259"/>
            <a:chOff x="-100050" y="-31800"/>
            <a:chExt cx="9858595" cy="5781259"/>
          </a:xfrm>
        </p:grpSpPr>
        <p:grpSp>
          <p:nvGrpSpPr>
            <p:cNvPr id="192" name="Google Shape;192;p6"/>
            <p:cNvGrpSpPr/>
            <p:nvPr/>
          </p:nvGrpSpPr>
          <p:grpSpPr>
            <a:xfrm rot="10800000">
              <a:off x="8229745" y="4247134"/>
              <a:ext cx="1528800" cy="1502325"/>
              <a:chOff x="7662925" y="3847375"/>
              <a:chExt cx="1528800" cy="1502325"/>
            </a:xfrm>
          </p:grpSpPr>
          <p:sp>
            <p:nvSpPr>
              <p:cNvPr id="193" name="Google Shape;193;p6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6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6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6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6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6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6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6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6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6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6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6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6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6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6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6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6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6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6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6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6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6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6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6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6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6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6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6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6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6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6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6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6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6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69" name="Google Shape;269;p6"/>
            <p:cNvCxnSpPr/>
            <p:nvPr/>
          </p:nvCxnSpPr>
          <p:spPr>
            <a:xfrm>
              <a:off x="-100050" y="4995950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0" name="Google Shape;270;p6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3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7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7"/>
          <p:cNvSpPr txBox="1"/>
          <p:nvPr>
            <p:ph type="title"/>
          </p:nvPr>
        </p:nvSpPr>
        <p:spPr>
          <a:xfrm>
            <a:off x="720075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274" name="Google Shape;274;p7"/>
          <p:cNvSpPr txBox="1"/>
          <p:nvPr>
            <p:ph idx="1" type="subTitle"/>
          </p:nvPr>
        </p:nvSpPr>
        <p:spPr>
          <a:xfrm>
            <a:off x="720075" y="2401550"/>
            <a:ext cx="23469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5" name="Google Shape;275;p7"/>
          <p:cNvSpPr txBox="1"/>
          <p:nvPr>
            <p:ph idx="2" type="subTitle"/>
          </p:nvPr>
        </p:nvSpPr>
        <p:spPr>
          <a:xfrm>
            <a:off x="3398632" y="2401550"/>
            <a:ext cx="23469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6" name="Google Shape;276;p7"/>
          <p:cNvSpPr txBox="1"/>
          <p:nvPr>
            <p:ph idx="3" type="subTitle"/>
          </p:nvPr>
        </p:nvSpPr>
        <p:spPr>
          <a:xfrm>
            <a:off x="6077170" y="2401550"/>
            <a:ext cx="23469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7" name="Google Shape;277;p7"/>
          <p:cNvSpPr txBox="1"/>
          <p:nvPr>
            <p:ph idx="4" type="subTitle"/>
          </p:nvPr>
        </p:nvSpPr>
        <p:spPr>
          <a:xfrm>
            <a:off x="720075" y="2082925"/>
            <a:ext cx="23469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78" name="Google Shape;278;p7"/>
          <p:cNvSpPr txBox="1"/>
          <p:nvPr>
            <p:ph idx="5" type="subTitle"/>
          </p:nvPr>
        </p:nvSpPr>
        <p:spPr>
          <a:xfrm>
            <a:off x="3398635" y="2082925"/>
            <a:ext cx="23469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79" name="Google Shape;279;p7"/>
          <p:cNvSpPr txBox="1"/>
          <p:nvPr>
            <p:ph idx="6" type="subTitle"/>
          </p:nvPr>
        </p:nvSpPr>
        <p:spPr>
          <a:xfrm>
            <a:off x="6077170" y="2082925"/>
            <a:ext cx="23469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grpSp>
        <p:nvGrpSpPr>
          <p:cNvPr id="280" name="Google Shape;280;p7"/>
          <p:cNvGrpSpPr/>
          <p:nvPr/>
        </p:nvGrpSpPr>
        <p:grpSpPr>
          <a:xfrm>
            <a:off x="-614555" y="-605978"/>
            <a:ext cx="9858605" cy="5781278"/>
            <a:chOff x="-614555" y="-605978"/>
            <a:chExt cx="9858605" cy="5781278"/>
          </a:xfrm>
        </p:grpSpPr>
        <p:cxnSp>
          <p:nvCxnSpPr>
            <p:cNvPr id="281" name="Google Shape;281;p7"/>
            <p:cNvCxnSpPr/>
            <p:nvPr/>
          </p:nvCxnSpPr>
          <p:spPr>
            <a:xfrm>
              <a:off x="15090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2" name="Google Shape;282;p7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83" name="Google Shape;283;p7"/>
            <p:cNvGrpSpPr/>
            <p:nvPr/>
          </p:nvGrpSpPr>
          <p:grpSpPr>
            <a:xfrm rot="10800000">
              <a:off x="-614555" y="-605978"/>
              <a:ext cx="1528800" cy="1502325"/>
              <a:chOff x="7662925" y="3847375"/>
              <a:chExt cx="1528800" cy="1502325"/>
            </a:xfrm>
          </p:grpSpPr>
          <p:sp>
            <p:nvSpPr>
              <p:cNvPr id="284" name="Google Shape;284;p7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7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7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7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7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7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7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7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7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7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7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7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7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7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7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7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7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7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7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7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7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7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7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7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7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7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7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7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7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7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7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7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7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7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7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7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7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7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7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7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7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7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7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7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8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2" name="Google Shape;362;p8"/>
          <p:cNvGrpSpPr/>
          <p:nvPr/>
        </p:nvGrpSpPr>
        <p:grpSpPr>
          <a:xfrm>
            <a:off x="-614555" y="-31800"/>
            <a:ext cx="9858605" cy="5781259"/>
            <a:chOff x="-614555" y="-31800"/>
            <a:chExt cx="9858605" cy="5781259"/>
          </a:xfrm>
        </p:grpSpPr>
        <p:grpSp>
          <p:nvGrpSpPr>
            <p:cNvPr id="363" name="Google Shape;363;p8"/>
            <p:cNvGrpSpPr/>
            <p:nvPr/>
          </p:nvGrpSpPr>
          <p:grpSpPr>
            <a:xfrm>
              <a:off x="-614555" y="-31800"/>
              <a:ext cx="9858605" cy="5781259"/>
              <a:chOff x="-614555" y="-31800"/>
              <a:chExt cx="9858605" cy="5781259"/>
            </a:xfrm>
          </p:grpSpPr>
          <p:cxnSp>
            <p:nvCxnSpPr>
              <p:cNvPr id="364" name="Google Shape;364;p8"/>
              <p:cNvCxnSpPr/>
              <p:nvPr/>
            </p:nvCxnSpPr>
            <p:spPr>
              <a:xfrm>
                <a:off x="150900" y="-31800"/>
                <a:ext cx="0" cy="5207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5" name="Google Shape;365;p8"/>
              <p:cNvCxnSpPr/>
              <p:nvPr/>
            </p:nvCxnSpPr>
            <p:spPr>
              <a:xfrm>
                <a:off x="-100050" y="4995950"/>
                <a:ext cx="9344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grpSp>
            <p:nvGrpSpPr>
              <p:cNvPr id="366" name="Google Shape;366;p8"/>
              <p:cNvGrpSpPr/>
              <p:nvPr/>
            </p:nvGrpSpPr>
            <p:grpSpPr>
              <a:xfrm rot="10800000">
                <a:off x="-614555" y="4247134"/>
                <a:ext cx="1528800" cy="1502325"/>
                <a:chOff x="7662925" y="3847375"/>
                <a:chExt cx="1528800" cy="1502325"/>
              </a:xfrm>
            </p:grpSpPr>
            <p:sp>
              <p:nvSpPr>
                <p:cNvPr id="367" name="Google Shape;367;p8"/>
                <p:cNvSpPr/>
                <p:nvPr/>
              </p:nvSpPr>
              <p:spPr>
                <a:xfrm>
                  <a:off x="8313192" y="448587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68" name="Google Shape;368;p8"/>
                <p:cNvSpPr/>
                <p:nvPr/>
              </p:nvSpPr>
              <p:spPr>
                <a:xfrm>
                  <a:off x="8150625" y="448587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69" name="Google Shape;369;p8"/>
                <p:cNvSpPr/>
                <p:nvPr/>
              </p:nvSpPr>
              <p:spPr>
                <a:xfrm>
                  <a:off x="79880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>
                  <a:off x="78254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>
                  <a:off x="76629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>
                  <a:off x="83131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>
                  <a:off x="81506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>
                  <a:off x="79880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>
                  <a:off x="78254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>
                  <a:off x="76629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7" name="Google Shape;377;p8"/>
                <p:cNvSpPr/>
                <p:nvPr/>
              </p:nvSpPr>
              <p:spPr>
                <a:xfrm>
                  <a:off x="91260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8" name="Google Shape;378;p8"/>
                <p:cNvSpPr/>
                <p:nvPr/>
              </p:nvSpPr>
              <p:spPr>
                <a:xfrm>
                  <a:off x="89634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9" name="Google Shape;379;p8"/>
                <p:cNvSpPr/>
                <p:nvPr/>
              </p:nvSpPr>
              <p:spPr>
                <a:xfrm>
                  <a:off x="8800892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0" name="Google Shape;380;p8"/>
                <p:cNvSpPr/>
                <p:nvPr/>
              </p:nvSpPr>
              <p:spPr>
                <a:xfrm>
                  <a:off x="8638325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1" name="Google Shape;381;p8"/>
                <p:cNvSpPr/>
                <p:nvPr/>
              </p:nvSpPr>
              <p:spPr>
                <a:xfrm>
                  <a:off x="8475758" y="44858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2" name="Google Shape;382;p8"/>
                <p:cNvSpPr/>
                <p:nvPr/>
              </p:nvSpPr>
              <p:spPr>
                <a:xfrm>
                  <a:off x="91260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3" name="Google Shape;383;p8"/>
                <p:cNvSpPr/>
                <p:nvPr/>
              </p:nvSpPr>
              <p:spPr>
                <a:xfrm>
                  <a:off x="89634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4" name="Google Shape;384;p8"/>
                <p:cNvSpPr/>
                <p:nvPr/>
              </p:nvSpPr>
              <p:spPr>
                <a:xfrm>
                  <a:off x="8800892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5" name="Google Shape;385;p8"/>
                <p:cNvSpPr/>
                <p:nvPr/>
              </p:nvSpPr>
              <p:spPr>
                <a:xfrm>
                  <a:off x="8638325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6" name="Google Shape;386;p8"/>
                <p:cNvSpPr/>
                <p:nvPr/>
              </p:nvSpPr>
              <p:spPr>
                <a:xfrm>
                  <a:off x="8475758" y="464548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7" name="Google Shape;387;p8"/>
                <p:cNvSpPr/>
                <p:nvPr/>
              </p:nvSpPr>
              <p:spPr>
                <a:xfrm>
                  <a:off x="8313192" y="4805113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8" name="Google Shape;388;p8"/>
                <p:cNvSpPr/>
                <p:nvPr/>
              </p:nvSpPr>
              <p:spPr>
                <a:xfrm>
                  <a:off x="8150625" y="4805113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9" name="Google Shape;389;p8"/>
                <p:cNvSpPr/>
                <p:nvPr/>
              </p:nvSpPr>
              <p:spPr>
                <a:xfrm>
                  <a:off x="79880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0" name="Google Shape;390;p8"/>
                <p:cNvSpPr/>
                <p:nvPr/>
              </p:nvSpPr>
              <p:spPr>
                <a:xfrm>
                  <a:off x="78254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1" name="Google Shape;391;p8"/>
                <p:cNvSpPr/>
                <p:nvPr/>
              </p:nvSpPr>
              <p:spPr>
                <a:xfrm>
                  <a:off x="76629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2" name="Google Shape;392;p8"/>
                <p:cNvSpPr/>
                <p:nvPr/>
              </p:nvSpPr>
              <p:spPr>
                <a:xfrm>
                  <a:off x="91260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3" name="Google Shape;393;p8"/>
                <p:cNvSpPr/>
                <p:nvPr/>
              </p:nvSpPr>
              <p:spPr>
                <a:xfrm>
                  <a:off x="89634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4" name="Google Shape;394;p8"/>
                <p:cNvSpPr/>
                <p:nvPr/>
              </p:nvSpPr>
              <p:spPr>
                <a:xfrm>
                  <a:off x="8800892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5" name="Google Shape;395;p8"/>
                <p:cNvSpPr/>
                <p:nvPr/>
              </p:nvSpPr>
              <p:spPr>
                <a:xfrm>
                  <a:off x="8638325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6" name="Google Shape;396;p8"/>
                <p:cNvSpPr/>
                <p:nvPr/>
              </p:nvSpPr>
              <p:spPr>
                <a:xfrm>
                  <a:off x="8475758" y="480511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7" name="Google Shape;397;p8"/>
                <p:cNvSpPr/>
                <p:nvPr/>
              </p:nvSpPr>
              <p:spPr>
                <a:xfrm>
                  <a:off x="8313192" y="496473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8" name="Google Shape;398;p8"/>
                <p:cNvSpPr/>
                <p:nvPr/>
              </p:nvSpPr>
              <p:spPr>
                <a:xfrm>
                  <a:off x="8150625" y="496473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9" name="Google Shape;399;p8"/>
                <p:cNvSpPr/>
                <p:nvPr/>
              </p:nvSpPr>
              <p:spPr>
                <a:xfrm>
                  <a:off x="79880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0" name="Google Shape;400;p8"/>
                <p:cNvSpPr/>
                <p:nvPr/>
              </p:nvSpPr>
              <p:spPr>
                <a:xfrm>
                  <a:off x="78254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1" name="Google Shape;401;p8"/>
                <p:cNvSpPr/>
                <p:nvPr/>
              </p:nvSpPr>
              <p:spPr>
                <a:xfrm>
                  <a:off x="89634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2" name="Google Shape;402;p8"/>
                <p:cNvSpPr/>
                <p:nvPr/>
              </p:nvSpPr>
              <p:spPr>
                <a:xfrm>
                  <a:off x="8800892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3" name="Google Shape;403;p8"/>
                <p:cNvSpPr/>
                <p:nvPr/>
              </p:nvSpPr>
              <p:spPr>
                <a:xfrm>
                  <a:off x="8638325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4" name="Google Shape;404;p8"/>
                <p:cNvSpPr/>
                <p:nvPr/>
              </p:nvSpPr>
              <p:spPr>
                <a:xfrm>
                  <a:off x="8475758" y="4964738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5" name="Google Shape;405;p8"/>
                <p:cNvSpPr/>
                <p:nvPr/>
              </p:nvSpPr>
              <p:spPr>
                <a:xfrm>
                  <a:off x="83131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6" name="Google Shape;406;p8"/>
                <p:cNvSpPr/>
                <p:nvPr/>
              </p:nvSpPr>
              <p:spPr>
                <a:xfrm>
                  <a:off x="81506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7" name="Google Shape;407;p8"/>
                <p:cNvSpPr/>
                <p:nvPr/>
              </p:nvSpPr>
              <p:spPr>
                <a:xfrm>
                  <a:off x="79880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8" name="Google Shape;408;p8"/>
                <p:cNvSpPr/>
                <p:nvPr/>
              </p:nvSpPr>
              <p:spPr>
                <a:xfrm>
                  <a:off x="8800892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9" name="Google Shape;409;p8"/>
                <p:cNvSpPr/>
                <p:nvPr/>
              </p:nvSpPr>
              <p:spPr>
                <a:xfrm>
                  <a:off x="8638325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0" name="Google Shape;410;p8"/>
                <p:cNvSpPr/>
                <p:nvPr/>
              </p:nvSpPr>
              <p:spPr>
                <a:xfrm>
                  <a:off x="8475758" y="5124363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1" name="Google Shape;411;p8"/>
                <p:cNvSpPr/>
                <p:nvPr/>
              </p:nvSpPr>
              <p:spPr>
                <a:xfrm>
                  <a:off x="8313192" y="464548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2" name="Google Shape;412;p8"/>
                <p:cNvSpPr/>
                <p:nvPr/>
              </p:nvSpPr>
              <p:spPr>
                <a:xfrm>
                  <a:off x="8150625" y="4645488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3" name="Google Shape;413;p8"/>
                <p:cNvSpPr/>
                <p:nvPr/>
              </p:nvSpPr>
              <p:spPr>
                <a:xfrm>
                  <a:off x="7988058" y="4485863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>
                  <a:off x="78254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>
                  <a:off x="76629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>
                  <a:off x="91260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>
                  <a:off x="8963458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>
                  <a:off x="8800892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>
                  <a:off x="8638325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>
                  <a:off x="8475758" y="432625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" name="Google Shape;421;p8"/>
                <p:cNvSpPr/>
                <p:nvPr/>
              </p:nvSpPr>
              <p:spPr>
                <a:xfrm>
                  <a:off x="8313192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>
                  <a:off x="8150625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>
                  <a:off x="7988058" y="4166625"/>
                  <a:ext cx="65700" cy="65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>
                  <a:off x="78254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>
                  <a:off x="89634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>
                  <a:off x="8800892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" name="Google Shape;427;p8"/>
                <p:cNvSpPr/>
                <p:nvPr/>
              </p:nvSpPr>
              <p:spPr>
                <a:xfrm>
                  <a:off x="8638325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8" name="Google Shape;428;p8"/>
                <p:cNvSpPr/>
                <p:nvPr/>
              </p:nvSpPr>
              <p:spPr>
                <a:xfrm>
                  <a:off x="8475758" y="416662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9" name="Google Shape;429;p8"/>
                <p:cNvSpPr/>
                <p:nvPr/>
              </p:nvSpPr>
              <p:spPr>
                <a:xfrm>
                  <a:off x="83131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0" name="Google Shape;430;p8"/>
                <p:cNvSpPr/>
                <p:nvPr/>
              </p:nvSpPr>
              <p:spPr>
                <a:xfrm>
                  <a:off x="81506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" name="Google Shape;431;p8"/>
                <p:cNvSpPr/>
                <p:nvPr/>
              </p:nvSpPr>
              <p:spPr>
                <a:xfrm>
                  <a:off x="79880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" name="Google Shape;432;p8"/>
                <p:cNvSpPr/>
                <p:nvPr/>
              </p:nvSpPr>
              <p:spPr>
                <a:xfrm>
                  <a:off x="8800892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" name="Google Shape;433;p8"/>
                <p:cNvSpPr/>
                <p:nvPr/>
              </p:nvSpPr>
              <p:spPr>
                <a:xfrm>
                  <a:off x="8638325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4" name="Google Shape;434;p8"/>
                <p:cNvSpPr/>
                <p:nvPr/>
              </p:nvSpPr>
              <p:spPr>
                <a:xfrm>
                  <a:off x="8475758" y="4007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5" name="Google Shape;435;p8"/>
                <p:cNvSpPr/>
                <p:nvPr/>
              </p:nvSpPr>
              <p:spPr>
                <a:xfrm>
                  <a:off x="8313192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6" name="Google Shape;436;p8"/>
                <p:cNvSpPr/>
                <p:nvPr/>
              </p:nvSpPr>
              <p:spPr>
                <a:xfrm>
                  <a:off x="81506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7" name="Google Shape;437;p8"/>
                <p:cNvSpPr/>
                <p:nvPr/>
              </p:nvSpPr>
              <p:spPr>
                <a:xfrm>
                  <a:off x="8638325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8" name="Google Shape;438;p8"/>
                <p:cNvSpPr/>
                <p:nvPr/>
              </p:nvSpPr>
              <p:spPr>
                <a:xfrm>
                  <a:off x="8475758" y="3847375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9" name="Google Shape;439;p8"/>
                <p:cNvSpPr/>
                <p:nvPr/>
              </p:nvSpPr>
              <p:spPr>
                <a:xfrm>
                  <a:off x="8313192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0" name="Google Shape;440;p8"/>
                <p:cNvSpPr/>
                <p:nvPr/>
              </p:nvSpPr>
              <p:spPr>
                <a:xfrm>
                  <a:off x="81506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1" name="Google Shape;441;p8"/>
                <p:cNvSpPr/>
                <p:nvPr/>
              </p:nvSpPr>
              <p:spPr>
                <a:xfrm>
                  <a:off x="8638325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2" name="Google Shape;442;p8"/>
                <p:cNvSpPr/>
                <p:nvPr/>
              </p:nvSpPr>
              <p:spPr>
                <a:xfrm>
                  <a:off x="8475758" y="5284000"/>
                  <a:ext cx="65700" cy="65700"/>
                </a:xfrm>
                <a:prstGeom prst="mathMultiply">
                  <a:avLst>
                    <a:gd fmla="val 23520" name="adj1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443" name="Google Shape;443;p8"/>
            <p:cNvGrpSpPr/>
            <p:nvPr/>
          </p:nvGrpSpPr>
          <p:grpSpPr>
            <a:xfrm rot="10800000">
              <a:off x="198278" y="5204873"/>
              <a:ext cx="390834" cy="65712"/>
              <a:chOff x="7988058" y="4485863"/>
              <a:chExt cx="390834" cy="65712"/>
            </a:xfrm>
          </p:grpSpPr>
          <p:sp>
            <p:nvSpPr>
              <p:cNvPr id="444" name="Google Shape;444;p8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8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8"/>
              <p:cNvSpPr/>
              <p:nvPr/>
            </p:nvSpPr>
            <p:spPr>
              <a:xfrm>
                <a:off x="7988058" y="448586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7" name="Google Shape;447;p8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448" name="Google Shape;448;p8"/>
          <p:cNvSpPr txBox="1"/>
          <p:nvPr>
            <p:ph idx="1" type="subTitle"/>
          </p:nvPr>
        </p:nvSpPr>
        <p:spPr>
          <a:xfrm>
            <a:off x="719700" y="1893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9" name="Google Shape;449;p8"/>
          <p:cNvSpPr txBox="1"/>
          <p:nvPr>
            <p:ph idx="2" type="subTitle"/>
          </p:nvPr>
        </p:nvSpPr>
        <p:spPr>
          <a:xfrm>
            <a:off x="3405558" y="1893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0" name="Google Shape;450;p8"/>
          <p:cNvSpPr txBox="1"/>
          <p:nvPr>
            <p:ph idx="3" type="subTitle"/>
          </p:nvPr>
        </p:nvSpPr>
        <p:spPr>
          <a:xfrm>
            <a:off x="719700" y="3555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1" name="Google Shape;451;p8"/>
          <p:cNvSpPr txBox="1"/>
          <p:nvPr>
            <p:ph idx="4" type="subTitle"/>
          </p:nvPr>
        </p:nvSpPr>
        <p:spPr>
          <a:xfrm>
            <a:off x="3405607" y="3555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2" name="Google Shape;452;p8"/>
          <p:cNvSpPr txBox="1"/>
          <p:nvPr>
            <p:ph idx="5" type="subTitle"/>
          </p:nvPr>
        </p:nvSpPr>
        <p:spPr>
          <a:xfrm>
            <a:off x="6091354" y="1893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3" name="Google Shape;453;p8"/>
          <p:cNvSpPr txBox="1"/>
          <p:nvPr>
            <p:ph idx="6" type="subTitle"/>
          </p:nvPr>
        </p:nvSpPr>
        <p:spPr>
          <a:xfrm>
            <a:off x="6091460" y="3555825"/>
            <a:ext cx="23325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4" name="Google Shape;454;p8"/>
          <p:cNvSpPr txBox="1"/>
          <p:nvPr>
            <p:ph idx="7" type="subTitle"/>
          </p:nvPr>
        </p:nvSpPr>
        <p:spPr>
          <a:xfrm>
            <a:off x="3405524" y="1575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5" name="Google Shape;455;p8"/>
          <p:cNvSpPr txBox="1"/>
          <p:nvPr>
            <p:ph idx="8" type="subTitle"/>
          </p:nvPr>
        </p:nvSpPr>
        <p:spPr>
          <a:xfrm>
            <a:off x="3405524" y="3237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6" name="Google Shape;456;p8"/>
          <p:cNvSpPr txBox="1"/>
          <p:nvPr>
            <p:ph idx="9" type="subTitle"/>
          </p:nvPr>
        </p:nvSpPr>
        <p:spPr>
          <a:xfrm>
            <a:off x="6091511" y="1575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7" name="Google Shape;457;p8"/>
          <p:cNvSpPr txBox="1"/>
          <p:nvPr>
            <p:ph idx="13" type="subTitle"/>
          </p:nvPr>
        </p:nvSpPr>
        <p:spPr>
          <a:xfrm>
            <a:off x="6091511" y="3237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8" name="Google Shape;458;p8"/>
          <p:cNvSpPr txBox="1"/>
          <p:nvPr>
            <p:ph idx="14" type="subTitle"/>
          </p:nvPr>
        </p:nvSpPr>
        <p:spPr>
          <a:xfrm>
            <a:off x="719700" y="1575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9" name="Google Shape;459;p8"/>
          <p:cNvSpPr txBox="1"/>
          <p:nvPr>
            <p:ph idx="15" type="subTitle"/>
          </p:nvPr>
        </p:nvSpPr>
        <p:spPr>
          <a:xfrm>
            <a:off x="719700" y="3237225"/>
            <a:ext cx="23325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9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2" name="Google Shape;462;p9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463" name="Google Shape;463;p9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464" name="Google Shape;464;p9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9"/>
              <p:cNvSpPr/>
              <p:nvPr/>
            </p:nvSpPr>
            <p:spPr>
              <a:xfrm>
                <a:off x="8475763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9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9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9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9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9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9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9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9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9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9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9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9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9"/>
              <p:cNvSpPr/>
              <p:nvPr/>
            </p:nvSpPr>
            <p:spPr>
              <a:xfrm>
                <a:off x="8150621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9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9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9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9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9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9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9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9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9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9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9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9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9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9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9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9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9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9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9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9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9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9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9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9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9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9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9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9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9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9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9"/>
              <p:cNvSpPr/>
              <p:nvPr/>
            </p:nvSpPr>
            <p:spPr>
              <a:xfrm>
                <a:off x="8475763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9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9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9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9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9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9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9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9"/>
              <p:cNvSpPr/>
              <p:nvPr/>
            </p:nvSpPr>
            <p:spPr>
              <a:xfrm>
                <a:off x="8150621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9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9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9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40" name="Google Shape;540;p9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1" name="Google Shape;541;p9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42" name="Google Shape;542;p9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543" name="Google Shape;543;p9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544" name="Google Shape;544;p9"/>
          <p:cNvGrpSpPr/>
          <p:nvPr/>
        </p:nvGrpSpPr>
        <p:grpSpPr>
          <a:xfrm rot="10800000">
            <a:off x="8717445" y="192147"/>
            <a:ext cx="65700" cy="225325"/>
            <a:chOff x="8475763" y="4326250"/>
            <a:chExt cx="65700" cy="225325"/>
          </a:xfrm>
        </p:grpSpPr>
        <p:sp>
          <p:nvSpPr>
            <p:cNvPr id="545" name="Google Shape;545;p9"/>
            <p:cNvSpPr/>
            <p:nvPr/>
          </p:nvSpPr>
          <p:spPr>
            <a:xfrm>
              <a:off x="8475763" y="4485875"/>
              <a:ext cx="65700" cy="65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8475763" y="4326250"/>
              <a:ext cx="65700" cy="65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7" name="Google Shape;547;p9"/>
          <p:cNvGrpSpPr/>
          <p:nvPr/>
        </p:nvGrpSpPr>
        <p:grpSpPr>
          <a:xfrm rot="10800000">
            <a:off x="8557995" y="192147"/>
            <a:ext cx="65700" cy="225325"/>
            <a:chOff x="8475763" y="4326250"/>
            <a:chExt cx="65700" cy="225325"/>
          </a:xfrm>
        </p:grpSpPr>
        <p:sp>
          <p:nvSpPr>
            <p:cNvPr id="548" name="Google Shape;548;p9"/>
            <p:cNvSpPr/>
            <p:nvPr/>
          </p:nvSpPr>
          <p:spPr>
            <a:xfrm>
              <a:off x="8475763" y="4485875"/>
              <a:ext cx="65700" cy="65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8475763" y="4326250"/>
              <a:ext cx="65700" cy="65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10"/>
          <p:cNvPicPr preferRelativeResize="0"/>
          <p:nvPr/>
        </p:nvPicPr>
        <p:blipFill rotWithShape="1">
          <a:blip r:embed="rId2">
            <a:alphaModFix amt="10000"/>
          </a:blip>
          <a:srcRect b="4841" l="0" r="0" t="1079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10"/>
          <p:cNvSpPr txBox="1"/>
          <p:nvPr>
            <p:ph type="title"/>
          </p:nvPr>
        </p:nvSpPr>
        <p:spPr>
          <a:xfrm>
            <a:off x="2317950" y="1450550"/>
            <a:ext cx="4508100" cy="22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53" name="Google Shape;553;p10"/>
          <p:cNvGrpSpPr/>
          <p:nvPr/>
        </p:nvGrpSpPr>
        <p:grpSpPr>
          <a:xfrm>
            <a:off x="-100050" y="-605978"/>
            <a:ext cx="9858595" cy="5781278"/>
            <a:chOff x="-100050" y="-605978"/>
            <a:chExt cx="9858595" cy="5781278"/>
          </a:xfrm>
        </p:grpSpPr>
        <p:grpSp>
          <p:nvGrpSpPr>
            <p:cNvPr id="554" name="Google Shape;554;p10"/>
            <p:cNvGrpSpPr/>
            <p:nvPr/>
          </p:nvGrpSpPr>
          <p:grpSpPr>
            <a:xfrm rot="10800000">
              <a:off x="8229745" y="-605978"/>
              <a:ext cx="1528800" cy="1502325"/>
              <a:chOff x="7662925" y="3847375"/>
              <a:chExt cx="1528800" cy="1502325"/>
            </a:xfrm>
          </p:grpSpPr>
          <p:sp>
            <p:nvSpPr>
              <p:cNvPr id="555" name="Google Shape;555;p10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10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10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10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10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560;p10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561;p10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10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10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10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10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10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10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10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10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10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10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10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10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10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10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10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10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10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10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10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10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10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10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10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10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10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10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10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10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10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10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10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10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10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10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10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10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10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10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10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10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10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10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10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10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" name="Google Shape;606;p10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10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10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10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10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10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10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10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10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10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10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10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10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10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10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10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10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10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10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10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10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10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10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10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10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31" name="Google Shape;631;p10"/>
            <p:cNvCxnSpPr/>
            <p:nvPr/>
          </p:nvCxnSpPr>
          <p:spPr>
            <a:xfrm>
              <a:off x="-100050" y="147525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2" name="Google Shape;632;p10"/>
            <p:cNvCxnSpPr/>
            <p:nvPr/>
          </p:nvCxnSpPr>
          <p:spPr>
            <a:xfrm>
              <a:off x="8994150" y="-318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0" i="0" sz="27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■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○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Hind"/>
              <a:buChar char="■"/>
              <a:defRPr b="0" i="0" sz="1200" u="none" cap="none" strike="noStrik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youtube.com/@statquest" TargetMode="External"/><Relationship Id="rId4" Type="http://schemas.openxmlformats.org/officeDocument/2006/relationships/hyperlink" Target="https://www.statlearning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8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p28"/>
          <p:cNvSpPr txBox="1"/>
          <p:nvPr>
            <p:ph type="ctrTitle"/>
          </p:nvPr>
        </p:nvSpPr>
        <p:spPr>
          <a:xfrm>
            <a:off x="86050" y="537975"/>
            <a:ext cx="78012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200">
                <a:solidFill>
                  <a:schemeClr val="dk1"/>
                </a:solidFill>
              </a:rPr>
              <a:t>Decision Trees &amp; Random Forests</a:t>
            </a:r>
            <a:endParaRPr b="1" sz="4200">
              <a:solidFill>
                <a:schemeClr val="accent1"/>
              </a:solidFill>
            </a:endParaRPr>
          </a:p>
        </p:txBody>
      </p:sp>
      <p:grpSp>
        <p:nvGrpSpPr>
          <p:cNvPr id="1680" name="Google Shape;1680;p28"/>
          <p:cNvGrpSpPr/>
          <p:nvPr/>
        </p:nvGrpSpPr>
        <p:grpSpPr>
          <a:xfrm>
            <a:off x="0" y="-55200"/>
            <a:ext cx="9344100" cy="5207100"/>
            <a:chOff x="0" y="-55200"/>
            <a:chExt cx="9344100" cy="5207100"/>
          </a:xfrm>
        </p:grpSpPr>
        <p:cxnSp>
          <p:nvCxnSpPr>
            <p:cNvPr id="1681" name="Google Shape;1681;p28"/>
            <p:cNvCxnSpPr/>
            <p:nvPr/>
          </p:nvCxnSpPr>
          <p:spPr>
            <a:xfrm>
              <a:off x="7979325" y="-55200"/>
              <a:ext cx="0" cy="52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82" name="Google Shape;1682;p28"/>
            <p:cNvCxnSpPr/>
            <p:nvPr/>
          </p:nvCxnSpPr>
          <p:spPr>
            <a:xfrm>
              <a:off x="0" y="4033313"/>
              <a:ext cx="9344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83" name="Google Shape;1683;p28"/>
            <p:cNvGrpSpPr/>
            <p:nvPr/>
          </p:nvGrpSpPr>
          <p:grpSpPr>
            <a:xfrm>
              <a:off x="7214925" y="3282138"/>
              <a:ext cx="1528800" cy="1502325"/>
              <a:chOff x="7662925" y="3847375"/>
              <a:chExt cx="1528800" cy="1502325"/>
            </a:xfrm>
          </p:grpSpPr>
          <p:sp>
            <p:nvSpPr>
              <p:cNvPr id="1684" name="Google Shape;1684;p28"/>
              <p:cNvSpPr/>
              <p:nvPr/>
            </p:nvSpPr>
            <p:spPr>
              <a:xfrm>
                <a:off x="83131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5" name="Google Shape;1685;p28"/>
              <p:cNvSpPr/>
              <p:nvPr/>
            </p:nvSpPr>
            <p:spPr>
              <a:xfrm>
                <a:off x="81506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6" name="Google Shape;1686;p28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7" name="Google Shape;1687;p28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8" name="Google Shape;1688;p28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9" name="Google Shape;1689;p28"/>
              <p:cNvSpPr/>
              <p:nvPr/>
            </p:nvSpPr>
            <p:spPr>
              <a:xfrm>
                <a:off x="83131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0" name="Google Shape;1690;p28"/>
              <p:cNvSpPr/>
              <p:nvPr/>
            </p:nvSpPr>
            <p:spPr>
              <a:xfrm>
                <a:off x="81506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28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2" name="Google Shape;1692;p28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3" name="Google Shape;1693;p28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4" name="Google Shape;1694;p28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5" name="Google Shape;1695;p28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6" name="Google Shape;1696;p28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7" name="Google Shape;1697;p28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8" name="Google Shape;1698;p28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9" name="Google Shape;1699;p28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0" name="Google Shape;1700;p28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1" name="Google Shape;1701;p28"/>
              <p:cNvSpPr/>
              <p:nvPr/>
            </p:nvSpPr>
            <p:spPr>
              <a:xfrm>
                <a:off x="8800892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2" name="Google Shape;1702;p28"/>
              <p:cNvSpPr/>
              <p:nvPr/>
            </p:nvSpPr>
            <p:spPr>
              <a:xfrm>
                <a:off x="8638325" y="464548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3" name="Google Shape;1703;p28"/>
              <p:cNvSpPr/>
              <p:nvPr/>
            </p:nvSpPr>
            <p:spPr>
              <a:xfrm>
                <a:off x="8475702" y="4645487"/>
                <a:ext cx="65700" cy="66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p28"/>
              <p:cNvSpPr/>
              <p:nvPr/>
            </p:nvSpPr>
            <p:spPr>
              <a:xfrm>
                <a:off x="83131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p28"/>
              <p:cNvSpPr/>
              <p:nvPr/>
            </p:nvSpPr>
            <p:spPr>
              <a:xfrm>
                <a:off x="81506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28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7" name="Google Shape;1707;p28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8" name="Google Shape;1708;p28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p28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p28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1" name="Google Shape;1711;p28"/>
              <p:cNvSpPr/>
              <p:nvPr/>
            </p:nvSpPr>
            <p:spPr>
              <a:xfrm>
                <a:off x="8800892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2" name="Google Shape;1712;p28"/>
              <p:cNvSpPr/>
              <p:nvPr/>
            </p:nvSpPr>
            <p:spPr>
              <a:xfrm>
                <a:off x="8638325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3" name="Google Shape;1713;p28"/>
              <p:cNvSpPr/>
              <p:nvPr/>
            </p:nvSpPr>
            <p:spPr>
              <a:xfrm>
                <a:off x="8475758" y="4805113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4" name="Google Shape;1714;p28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p28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28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7" name="Google Shape;1717;p28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8" name="Google Shape;1718;p28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p28"/>
              <p:cNvSpPr/>
              <p:nvPr/>
            </p:nvSpPr>
            <p:spPr>
              <a:xfrm>
                <a:off x="8800892" y="496473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0" name="Google Shape;1720;p28"/>
              <p:cNvSpPr/>
              <p:nvPr/>
            </p:nvSpPr>
            <p:spPr>
              <a:xfrm>
                <a:off x="8638325" y="496473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1" name="Google Shape;1721;p28"/>
              <p:cNvSpPr/>
              <p:nvPr/>
            </p:nvSpPr>
            <p:spPr>
              <a:xfrm>
                <a:off x="8475758" y="4964738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2" name="Google Shape;1722;p28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3" name="Google Shape;1723;p28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4" name="Google Shape;1724;p28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5" name="Google Shape;1725;p28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6" name="Google Shape;1726;p28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7" name="Google Shape;1727;p28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p28"/>
              <p:cNvSpPr/>
              <p:nvPr/>
            </p:nvSpPr>
            <p:spPr>
              <a:xfrm>
                <a:off x="83131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9" name="Google Shape;1729;p28"/>
              <p:cNvSpPr/>
              <p:nvPr/>
            </p:nvSpPr>
            <p:spPr>
              <a:xfrm>
                <a:off x="81506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0" name="Google Shape;1730;p28"/>
              <p:cNvSpPr/>
              <p:nvPr/>
            </p:nvSpPr>
            <p:spPr>
              <a:xfrm>
                <a:off x="79880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1" name="Google Shape;1731;p28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2" name="Google Shape;1732;p28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3" name="Google Shape;1733;p28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4" name="Google Shape;1734;p28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5" name="Google Shape;1735;p28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6" name="Google Shape;1736;p28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7" name="Google Shape;1737;p28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8" name="Google Shape;1738;p28"/>
              <p:cNvSpPr/>
              <p:nvPr/>
            </p:nvSpPr>
            <p:spPr>
              <a:xfrm>
                <a:off x="83131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9" name="Google Shape;1739;p28"/>
              <p:cNvSpPr/>
              <p:nvPr/>
            </p:nvSpPr>
            <p:spPr>
              <a:xfrm>
                <a:off x="81506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0" name="Google Shape;1740;p28"/>
              <p:cNvSpPr/>
              <p:nvPr/>
            </p:nvSpPr>
            <p:spPr>
              <a:xfrm>
                <a:off x="79880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1" name="Google Shape;1741;p28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2" name="Google Shape;1742;p28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3" name="Google Shape;1743;p28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p28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p28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6" name="Google Shape;1746;p28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7" name="Google Shape;1747;p28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8" name="Google Shape;1748;p28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9" name="Google Shape;1749;p28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0" name="Google Shape;1750;p28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1" name="Google Shape;1751;p28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2" name="Google Shape;1752;p28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3" name="Google Shape;1753;p28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4" name="Google Shape;1754;p28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5" name="Google Shape;1755;p28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6" name="Google Shape;1756;p28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7" name="Google Shape;1757;p28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8" name="Google Shape;1758;p28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9" name="Google Shape;1759;p28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7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" name="Google Shape;1988;p37"/>
          <p:cNvSpPr txBox="1"/>
          <p:nvPr/>
        </p:nvSpPr>
        <p:spPr>
          <a:xfrm>
            <a:off x="230925" y="199450"/>
            <a:ext cx="7187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Cost Complexity / Weakest Link pruning</a:t>
            </a:r>
            <a:endParaRPr b="1" i="0" sz="2700" u="none" cap="none" strike="noStrike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89" name="Google Shape;1989;p37"/>
          <p:cNvSpPr txBox="1"/>
          <p:nvPr/>
        </p:nvSpPr>
        <p:spPr>
          <a:xfrm>
            <a:off x="293700" y="1573075"/>
            <a:ext cx="8556600" cy="29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Alpha is complexity penalty and T is the number of leaf/terminal nodes.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Algorithm: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Build a full regression tree with the full training data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Prune the tree “remove leaf nodes” to get several subtrees with different alphas.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Use K-fold cross validation to choose the best alpha from step 2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lphaL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Grow k - 1 regression trees for different values of alpha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lphaL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Evaluate the error on the left out kth fold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Return the subtree from step 2 that corresponds to this value of alpha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1990" name="Google Shape;199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1263" y="799750"/>
            <a:ext cx="2829986" cy="6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38"/>
          <p:cNvSpPr txBox="1"/>
          <p:nvPr>
            <p:ph type="title"/>
          </p:nvPr>
        </p:nvSpPr>
        <p:spPr>
          <a:xfrm>
            <a:off x="2975575" y="3115750"/>
            <a:ext cx="59157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Classification Trees</a:t>
            </a:r>
            <a:endParaRPr b="1"/>
          </a:p>
        </p:txBody>
      </p:sp>
      <p:sp>
        <p:nvSpPr>
          <p:cNvPr id="1996" name="Google Shape;1996;p38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997" name="Google Shape;1997;p38"/>
          <p:cNvGrpSpPr/>
          <p:nvPr/>
        </p:nvGrpSpPr>
        <p:grpSpPr>
          <a:xfrm>
            <a:off x="-59775" y="0"/>
            <a:ext cx="9321300" cy="5255100"/>
            <a:chOff x="-59775" y="0"/>
            <a:chExt cx="9321300" cy="5255100"/>
          </a:xfrm>
        </p:grpSpPr>
        <p:cxnSp>
          <p:nvCxnSpPr>
            <p:cNvPr id="1998" name="Google Shape;1998;p38"/>
            <p:cNvCxnSpPr/>
            <p:nvPr/>
          </p:nvCxnSpPr>
          <p:spPr>
            <a:xfrm>
              <a:off x="-59775" y="2421903"/>
              <a:ext cx="93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99" name="Google Shape;1999;p38"/>
            <p:cNvCxnSpPr/>
            <p:nvPr/>
          </p:nvCxnSpPr>
          <p:spPr>
            <a:xfrm>
              <a:off x="1712528" y="0"/>
              <a:ext cx="0" cy="5255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000" name="Google Shape;2000;p38"/>
            <p:cNvGrpSpPr/>
            <p:nvPr/>
          </p:nvGrpSpPr>
          <p:grpSpPr>
            <a:xfrm rot="10800000">
              <a:off x="948120" y="1668184"/>
              <a:ext cx="1528800" cy="1502325"/>
              <a:chOff x="7662925" y="3847375"/>
              <a:chExt cx="1528800" cy="1502325"/>
            </a:xfrm>
          </p:grpSpPr>
          <p:sp>
            <p:nvSpPr>
              <p:cNvPr id="2001" name="Google Shape;2001;p38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2" name="Google Shape;2002;p38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3" name="Google Shape;2003;p38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4" name="Google Shape;2004;p38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5" name="Google Shape;2005;p38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6" name="Google Shape;2006;p38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7" name="Google Shape;2007;p38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8" name="Google Shape;2008;p38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9" name="Google Shape;2009;p38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0" name="Google Shape;2010;p38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1" name="Google Shape;2011;p38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2" name="Google Shape;2012;p38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3" name="Google Shape;2013;p38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4" name="Google Shape;2014;p38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5" name="Google Shape;2015;p38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6" name="Google Shape;2016;p38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7" name="Google Shape;2017;p38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8" name="Google Shape;2018;p38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9" name="Google Shape;2019;p38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0" name="Google Shape;2020;p38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1" name="Google Shape;2021;p38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2" name="Google Shape;2022;p38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3" name="Google Shape;2023;p38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4" name="Google Shape;2024;p38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5" name="Google Shape;2025;p38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6" name="Google Shape;2026;p38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7" name="Google Shape;2027;p38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8" name="Google Shape;2028;p38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9" name="Google Shape;2029;p38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0" name="Google Shape;2030;p38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1" name="Google Shape;2031;p38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2" name="Google Shape;2032;p38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3" name="Google Shape;2033;p38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4" name="Google Shape;2034;p38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5" name="Google Shape;2035;p38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6" name="Google Shape;2036;p38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7" name="Google Shape;2037;p38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8" name="Google Shape;2038;p38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9" name="Google Shape;2039;p38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0" name="Google Shape;2040;p38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1" name="Google Shape;2041;p38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2" name="Google Shape;2042;p38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3" name="Google Shape;2043;p38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4" name="Google Shape;2044;p38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5" name="Google Shape;2045;p38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6" name="Google Shape;2046;p38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7" name="Google Shape;2047;p38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2048;p38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2049;p38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0" name="Google Shape;2050;p38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2051;p38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2" name="Google Shape;2052;p38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3" name="Google Shape;2053;p38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4" name="Google Shape;2054;p38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5" name="Google Shape;2055;p38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6" name="Google Shape;2056;p38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7" name="Google Shape;2057;p38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8" name="Google Shape;2058;p38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9" name="Google Shape;2059;p38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0" name="Google Shape;2060;p38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1" name="Google Shape;2061;p38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2" name="Google Shape;2062;p38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3" name="Google Shape;2063;p38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4" name="Google Shape;2064;p38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5" name="Google Shape;2065;p38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6" name="Google Shape;2066;p38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7" name="Google Shape;2067;p38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8" name="Google Shape;2068;p38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9" name="Google Shape;2069;p38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0" name="Google Shape;2070;p38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1" name="Google Shape;2071;p38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2" name="Google Shape;2072;p38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3" name="Google Shape;2073;p38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4" name="Google Shape;2074;p38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5" name="Google Shape;2075;p38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6" name="Google Shape;2076;p38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9"/>
          <p:cNvSpPr txBox="1"/>
          <p:nvPr>
            <p:ph type="title"/>
          </p:nvPr>
        </p:nvSpPr>
        <p:spPr>
          <a:xfrm>
            <a:off x="478200" y="316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Classification Trees</a:t>
            </a:r>
            <a:endParaRPr b="1"/>
          </a:p>
        </p:txBody>
      </p:sp>
      <p:sp>
        <p:nvSpPr>
          <p:cNvPr id="2082" name="Google Shape;2082;p39"/>
          <p:cNvSpPr txBox="1"/>
          <p:nvPr/>
        </p:nvSpPr>
        <p:spPr>
          <a:xfrm>
            <a:off x="241425" y="888925"/>
            <a:ext cx="8625600" cy="3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They are very similar to a regression tree but they have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2 main differences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: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They are used for classification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lphaL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We take the most present class at each leaf node as the output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We can’t use SSR (Sum of Squared Residuals) to split our trees as they are not numerical values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Criterion that are use for splitting our tree:</a:t>
            </a:r>
            <a:endParaRPr sz="20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Gini Index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AutoNum type="arabicParenR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Entropy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2083" name="Google Shape;208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125" y="3119875"/>
            <a:ext cx="23622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4" name="Google Shape;208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9875" y="4181075"/>
            <a:ext cx="2530275" cy="74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5" name="Google Shape;2085;p39"/>
          <p:cNvSpPr txBox="1"/>
          <p:nvPr/>
        </p:nvSpPr>
        <p:spPr>
          <a:xfrm>
            <a:off x="6221525" y="2902225"/>
            <a:ext cx="2094900" cy="20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They are just a measure of node purity, which take values between 0 and 1.         1 means impure node while 0 means pure node. With each split we try to reduce the impurity like in regression trees we try to reduce the SSR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9" name="Shape 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40"/>
          <p:cNvSpPr txBox="1"/>
          <p:nvPr>
            <p:ph type="title"/>
          </p:nvPr>
        </p:nvSpPr>
        <p:spPr>
          <a:xfrm>
            <a:off x="2515200" y="3073750"/>
            <a:ext cx="59157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Pros &amp; Cons of Trees</a:t>
            </a:r>
            <a:endParaRPr b="1"/>
          </a:p>
        </p:txBody>
      </p:sp>
      <p:sp>
        <p:nvSpPr>
          <p:cNvPr id="2091" name="Google Shape;2091;p40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092" name="Google Shape;2092;p40"/>
          <p:cNvGrpSpPr/>
          <p:nvPr/>
        </p:nvGrpSpPr>
        <p:grpSpPr>
          <a:xfrm>
            <a:off x="-59775" y="0"/>
            <a:ext cx="9321300" cy="5255100"/>
            <a:chOff x="-59775" y="0"/>
            <a:chExt cx="9321300" cy="5255100"/>
          </a:xfrm>
        </p:grpSpPr>
        <p:cxnSp>
          <p:nvCxnSpPr>
            <p:cNvPr id="2093" name="Google Shape;2093;p40"/>
            <p:cNvCxnSpPr/>
            <p:nvPr/>
          </p:nvCxnSpPr>
          <p:spPr>
            <a:xfrm>
              <a:off x="-59775" y="2421903"/>
              <a:ext cx="93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94" name="Google Shape;2094;p40"/>
            <p:cNvCxnSpPr/>
            <p:nvPr/>
          </p:nvCxnSpPr>
          <p:spPr>
            <a:xfrm>
              <a:off x="1712528" y="0"/>
              <a:ext cx="0" cy="5255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095" name="Google Shape;2095;p40"/>
            <p:cNvGrpSpPr/>
            <p:nvPr/>
          </p:nvGrpSpPr>
          <p:grpSpPr>
            <a:xfrm rot="10800000">
              <a:off x="948120" y="1668184"/>
              <a:ext cx="1528800" cy="1502325"/>
              <a:chOff x="7662925" y="3847375"/>
              <a:chExt cx="1528800" cy="1502325"/>
            </a:xfrm>
          </p:grpSpPr>
          <p:sp>
            <p:nvSpPr>
              <p:cNvPr id="2096" name="Google Shape;2096;p40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7" name="Google Shape;2097;p40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8" name="Google Shape;2098;p40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9" name="Google Shape;2099;p40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0" name="Google Shape;2100;p40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1" name="Google Shape;2101;p40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2" name="Google Shape;2102;p40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3" name="Google Shape;2103;p40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4" name="Google Shape;2104;p40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5" name="Google Shape;2105;p40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6" name="Google Shape;2106;p40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7" name="Google Shape;2107;p40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8" name="Google Shape;2108;p40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9" name="Google Shape;2109;p40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0" name="Google Shape;2110;p40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1" name="Google Shape;2111;p40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2" name="Google Shape;2112;p40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3" name="Google Shape;2113;p40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4" name="Google Shape;2114;p40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5" name="Google Shape;2115;p40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6" name="Google Shape;2116;p40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7" name="Google Shape;2117;p40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8" name="Google Shape;2118;p40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9" name="Google Shape;2119;p40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0" name="Google Shape;2120;p40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1" name="Google Shape;2121;p40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2" name="Google Shape;2122;p40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40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p40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p40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6" name="Google Shape;2126;p40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p40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40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40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40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p40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p40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3" name="Google Shape;2133;p40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4" name="Google Shape;2134;p40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5" name="Google Shape;2135;p40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6" name="Google Shape;2136;p40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7" name="Google Shape;2137;p40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8" name="Google Shape;2138;p40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9" name="Google Shape;2139;p40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0" name="Google Shape;2140;p40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1" name="Google Shape;2141;p40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2" name="Google Shape;2142;p40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3" name="Google Shape;2143;p40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2144;p40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5" name="Google Shape;2145;p40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6" name="Google Shape;2146;p40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7" name="Google Shape;2147;p40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8" name="Google Shape;2148;p40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9" name="Google Shape;2149;p40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0" name="Google Shape;2150;p40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1" name="Google Shape;2151;p40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2" name="Google Shape;2152;p40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3" name="Google Shape;2153;p40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4" name="Google Shape;2154;p40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5" name="Google Shape;2155;p40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6" name="Google Shape;2156;p40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7" name="Google Shape;2157;p40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8" name="Google Shape;2158;p40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9" name="Google Shape;2159;p40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0" name="Google Shape;2160;p40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1" name="Google Shape;2161;p40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2" name="Google Shape;2162;p40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3" name="Google Shape;2163;p40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4" name="Google Shape;2164;p40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5" name="Google Shape;2165;p40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6" name="Google Shape;2166;p40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7" name="Google Shape;2167;p40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8" name="Google Shape;2168;p40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9" name="Google Shape;2169;p40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0" name="Google Shape;2170;p40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1" name="Google Shape;2171;p40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5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" name="Google Shape;2176;p41"/>
          <p:cNvSpPr txBox="1"/>
          <p:nvPr>
            <p:ph type="title"/>
          </p:nvPr>
        </p:nvSpPr>
        <p:spPr>
          <a:xfrm>
            <a:off x="247575" y="209700"/>
            <a:ext cx="619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Pros &amp; Cons of Trees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/>
          </a:p>
        </p:txBody>
      </p:sp>
      <p:sp>
        <p:nvSpPr>
          <p:cNvPr id="2177" name="Google Shape;2177;p41"/>
          <p:cNvSpPr txBox="1"/>
          <p:nvPr>
            <p:ph idx="4294967295" type="body"/>
          </p:nvPr>
        </p:nvSpPr>
        <p:spPr>
          <a:xfrm>
            <a:off x="101025" y="953000"/>
            <a:ext cx="87660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Very Easy to explain to people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Can be displayed graphically and easily understood even by non experts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Can handle non linear relationships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No need for feature scaling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Automatic feature selection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High variance, a small change in values changes the whole tree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Not so accurate in predictions, especially for data outside what it has trained on</a:t>
            </a:r>
            <a:endParaRPr sz="1800"/>
          </a:p>
        </p:txBody>
      </p:sp>
      <p:sp>
        <p:nvSpPr>
          <p:cNvPr id="2178" name="Google Shape;2178;p41"/>
          <p:cNvSpPr txBox="1"/>
          <p:nvPr/>
        </p:nvSpPr>
        <p:spPr>
          <a:xfrm>
            <a:off x="473700" y="3901875"/>
            <a:ext cx="8393400" cy="9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However, by using many decision trees, using methods like bagging, random forests and boosting we can improve the performance significantly.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2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3" name="Google Shape;2183;p42"/>
          <p:cNvSpPr txBox="1"/>
          <p:nvPr>
            <p:ph type="title"/>
          </p:nvPr>
        </p:nvSpPr>
        <p:spPr>
          <a:xfrm>
            <a:off x="2970725" y="3086625"/>
            <a:ext cx="60909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Bagging and Random Forests</a:t>
            </a:r>
            <a:endParaRPr/>
          </a:p>
        </p:txBody>
      </p:sp>
      <p:sp>
        <p:nvSpPr>
          <p:cNvPr id="2184" name="Google Shape;2184;p42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2185" name="Google Shape;2185;p42"/>
          <p:cNvGrpSpPr/>
          <p:nvPr/>
        </p:nvGrpSpPr>
        <p:grpSpPr>
          <a:xfrm>
            <a:off x="-59775" y="0"/>
            <a:ext cx="9321300" cy="5255100"/>
            <a:chOff x="-59775" y="0"/>
            <a:chExt cx="9321300" cy="5255100"/>
          </a:xfrm>
        </p:grpSpPr>
        <p:cxnSp>
          <p:nvCxnSpPr>
            <p:cNvPr id="2186" name="Google Shape;2186;p42"/>
            <p:cNvCxnSpPr/>
            <p:nvPr/>
          </p:nvCxnSpPr>
          <p:spPr>
            <a:xfrm>
              <a:off x="-59775" y="2421903"/>
              <a:ext cx="93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87" name="Google Shape;2187;p42"/>
            <p:cNvCxnSpPr/>
            <p:nvPr/>
          </p:nvCxnSpPr>
          <p:spPr>
            <a:xfrm>
              <a:off x="1712528" y="0"/>
              <a:ext cx="0" cy="5255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188" name="Google Shape;2188;p42"/>
            <p:cNvGrpSpPr/>
            <p:nvPr/>
          </p:nvGrpSpPr>
          <p:grpSpPr>
            <a:xfrm rot="10800000">
              <a:off x="948120" y="1668184"/>
              <a:ext cx="1528800" cy="1502325"/>
              <a:chOff x="7662925" y="3847375"/>
              <a:chExt cx="1528800" cy="1502325"/>
            </a:xfrm>
          </p:grpSpPr>
          <p:sp>
            <p:nvSpPr>
              <p:cNvPr id="2189" name="Google Shape;2189;p42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0" name="Google Shape;2190;p42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1" name="Google Shape;2191;p42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2" name="Google Shape;2192;p42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3" name="Google Shape;2193;p42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4" name="Google Shape;2194;p42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5" name="Google Shape;2195;p42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6" name="Google Shape;2196;p42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7" name="Google Shape;2197;p42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8" name="Google Shape;2198;p42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9" name="Google Shape;2199;p42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0" name="Google Shape;2200;p42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1" name="Google Shape;2201;p42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2" name="Google Shape;2202;p42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3" name="Google Shape;2203;p42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4" name="Google Shape;2204;p42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5" name="Google Shape;2205;p42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6" name="Google Shape;2206;p42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7" name="Google Shape;2207;p42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8" name="Google Shape;2208;p42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9" name="Google Shape;2209;p42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0" name="Google Shape;2210;p42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1" name="Google Shape;2211;p42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2" name="Google Shape;2212;p42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3" name="Google Shape;2213;p42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4" name="Google Shape;2214;p42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5" name="Google Shape;2215;p42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6" name="Google Shape;2216;p42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7" name="Google Shape;2217;p42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8" name="Google Shape;2218;p42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9" name="Google Shape;2219;p42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0" name="Google Shape;2220;p42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1" name="Google Shape;2221;p42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2" name="Google Shape;2222;p42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3" name="Google Shape;2223;p42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4" name="Google Shape;2224;p42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5" name="Google Shape;2225;p42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6" name="Google Shape;2226;p42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7" name="Google Shape;2227;p42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8" name="Google Shape;2228;p42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9" name="Google Shape;2229;p42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0" name="Google Shape;2230;p42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1" name="Google Shape;2231;p42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2" name="Google Shape;2232;p42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3" name="Google Shape;2233;p42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4" name="Google Shape;2234;p42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5" name="Google Shape;2235;p42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6" name="Google Shape;2236;p42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7" name="Google Shape;2237;p42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8" name="Google Shape;2238;p42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9" name="Google Shape;2239;p42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0" name="Google Shape;2240;p42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1" name="Google Shape;2241;p42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2" name="Google Shape;2242;p42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3" name="Google Shape;2243;p42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4" name="Google Shape;2244;p42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5" name="Google Shape;2245;p42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6" name="Google Shape;2246;p42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7" name="Google Shape;2247;p42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8" name="Google Shape;2248;p42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9" name="Google Shape;2249;p42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0" name="Google Shape;2250;p42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1" name="Google Shape;2251;p42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2" name="Google Shape;2252;p42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3" name="Google Shape;2253;p42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4" name="Google Shape;2254;p42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5" name="Google Shape;2255;p42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6" name="Google Shape;2256;p42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7" name="Google Shape;2257;p42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8" name="Google Shape;2258;p42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9" name="Google Shape;2259;p42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0" name="Google Shape;2260;p42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1" name="Google Shape;2261;p42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2" name="Google Shape;2262;p42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3" name="Google Shape;2263;p42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4" name="Google Shape;2264;p42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8" name="Shape 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9" name="Google Shape;2269;p43"/>
          <p:cNvSpPr txBox="1"/>
          <p:nvPr>
            <p:ph type="title"/>
          </p:nvPr>
        </p:nvSpPr>
        <p:spPr>
          <a:xfrm>
            <a:off x="569850" y="198675"/>
            <a:ext cx="85443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Ensemble </a:t>
            </a:r>
            <a:endParaRPr b="1"/>
          </a:p>
        </p:txBody>
      </p:sp>
      <p:sp>
        <p:nvSpPr>
          <p:cNvPr id="2270" name="Google Shape;2270;p43"/>
          <p:cNvSpPr txBox="1"/>
          <p:nvPr/>
        </p:nvSpPr>
        <p:spPr>
          <a:xfrm>
            <a:off x="634225" y="924150"/>
            <a:ext cx="46203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Before learning about bagging, we need to understand what is an ensemble?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 ensemble model is a collection of many models to improve the overall performance of a predictive model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 idea behind it is to combine the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strengths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of different type of models to have :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○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Better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predictive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performance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○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Less variance 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○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Less overfitting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We combine the outputs of the different models to produce the final output. For example: averaging or majority vote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2271" name="Google Shape;227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525" y="1854763"/>
            <a:ext cx="3584676" cy="2048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5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p44"/>
          <p:cNvSpPr txBox="1"/>
          <p:nvPr>
            <p:ph type="title"/>
          </p:nvPr>
        </p:nvSpPr>
        <p:spPr>
          <a:xfrm>
            <a:off x="569850" y="198675"/>
            <a:ext cx="8544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Bagging</a:t>
            </a:r>
            <a:endParaRPr b="1"/>
          </a:p>
        </p:txBody>
      </p:sp>
      <p:sp>
        <p:nvSpPr>
          <p:cNvPr id="2277" name="Google Shape;2277;p44"/>
          <p:cNvSpPr txBox="1"/>
          <p:nvPr/>
        </p:nvSpPr>
        <p:spPr>
          <a:xfrm>
            <a:off x="567700" y="947400"/>
            <a:ext cx="8433600" cy="38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ootstrap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agg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regation (Bagging) is a general-way for reducing the variance of any learning method but it is frequently used with decision trees.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How it works?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We take B different samples from a single training data set. (Pick random entries with replacement this is called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bootstrapping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)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For each of the B different bootstrapped sets we create a tree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Why does it work?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 intuition is that we simulate having different datasets with multiple models so the risk of one of the models to overfit will not be that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severe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as we have other trees that will help us mitigate this issue.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Big values of B’s are used to achieve good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performance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2" name="Google Shape;228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400" y="1295625"/>
            <a:ext cx="3786625" cy="2552225"/>
          </a:xfrm>
          <a:prstGeom prst="rect">
            <a:avLst/>
          </a:prstGeom>
          <a:noFill/>
          <a:ln>
            <a:noFill/>
          </a:ln>
        </p:spPr>
      </p:pic>
      <p:sp>
        <p:nvSpPr>
          <p:cNvPr id="2283" name="Google Shape;2283;p45"/>
          <p:cNvSpPr txBox="1"/>
          <p:nvPr>
            <p:ph type="title"/>
          </p:nvPr>
        </p:nvSpPr>
        <p:spPr>
          <a:xfrm>
            <a:off x="569850" y="198675"/>
            <a:ext cx="8544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Example of a bagged dataset</a:t>
            </a:r>
            <a:endParaRPr b="1"/>
          </a:p>
        </p:txBody>
      </p:sp>
      <p:pic>
        <p:nvPicPr>
          <p:cNvPr id="2284" name="Google Shape;228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6475" y="1295638"/>
            <a:ext cx="3439956" cy="2552225"/>
          </a:xfrm>
          <a:prstGeom prst="rect">
            <a:avLst/>
          </a:prstGeom>
          <a:noFill/>
          <a:ln>
            <a:noFill/>
          </a:ln>
        </p:spPr>
      </p:pic>
      <p:sp>
        <p:nvSpPr>
          <p:cNvPr id="2285" name="Google Shape;2285;p45"/>
          <p:cNvSpPr txBox="1"/>
          <p:nvPr/>
        </p:nvSpPr>
        <p:spPr>
          <a:xfrm>
            <a:off x="465325" y="933950"/>
            <a:ext cx="37866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Original dataset</a:t>
            </a:r>
            <a:endParaRPr sz="15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286" name="Google Shape;2286;p45"/>
          <p:cNvSpPr txBox="1"/>
          <p:nvPr/>
        </p:nvSpPr>
        <p:spPr>
          <a:xfrm>
            <a:off x="4809825" y="913663"/>
            <a:ext cx="37866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Bootstrapped </a:t>
            </a:r>
            <a:r>
              <a:rPr lang="en" sz="15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dataset</a:t>
            </a:r>
            <a:endParaRPr sz="15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287" name="Google Shape;2287;p45"/>
          <p:cNvSpPr txBox="1"/>
          <p:nvPr/>
        </p:nvSpPr>
        <p:spPr>
          <a:xfrm>
            <a:off x="1051175" y="4224200"/>
            <a:ext cx="75453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Note: we need a bigger datasets so bootstrapping can be more effective, but it can still be applied for smaller ones.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p46"/>
          <p:cNvSpPr txBox="1"/>
          <p:nvPr>
            <p:ph type="title"/>
          </p:nvPr>
        </p:nvSpPr>
        <p:spPr>
          <a:xfrm>
            <a:off x="569850" y="198675"/>
            <a:ext cx="85443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Random Forests: An </a:t>
            </a:r>
            <a:r>
              <a:rPr lang="en"/>
              <a:t>enhanced bagging approach</a:t>
            </a:r>
            <a:endParaRPr b="1"/>
          </a:p>
        </p:txBody>
      </p:sp>
      <p:sp>
        <p:nvSpPr>
          <p:cNvPr id="2293" name="Google Shape;2293;p46"/>
          <p:cNvSpPr txBox="1"/>
          <p:nvPr/>
        </p:nvSpPr>
        <p:spPr>
          <a:xfrm>
            <a:off x="569850" y="1027975"/>
            <a:ext cx="8350800" cy="37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It follows a similar procedure to bagging but have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one addition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that decorrelates the trees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Each time we split a tree we only consider a random sample from the predictors/features (most typically we choose sqrt(# of features))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Why are they effective?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Due to the fact that different predictors have different relevance while constructing the tree, this makes most of the trees use the most relevant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predictors more often so a lot of the trees look similar. We can say the trees are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highly correlated.</a:t>
            </a:r>
            <a:endParaRPr b="1"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Random forests overcome this as not all the predictors are considered at each split so we are somehow </a:t>
            </a:r>
            <a:r>
              <a:rPr b="1"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decorrelating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 trees.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Having decollerated trees leads to a better reduction in variance, as the individual tree errors are more likely to average out in the final prediction 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3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29"/>
          <p:cNvSpPr txBox="1"/>
          <p:nvPr>
            <p:ph type="title"/>
          </p:nvPr>
        </p:nvSpPr>
        <p:spPr>
          <a:xfrm>
            <a:off x="2515275" y="3052500"/>
            <a:ext cx="59157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Overview on Trees</a:t>
            </a:r>
            <a:endParaRPr b="1"/>
          </a:p>
        </p:txBody>
      </p:sp>
      <p:sp>
        <p:nvSpPr>
          <p:cNvPr id="1765" name="Google Shape;1765;p29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766" name="Google Shape;1766;p29"/>
          <p:cNvGrpSpPr/>
          <p:nvPr/>
        </p:nvGrpSpPr>
        <p:grpSpPr>
          <a:xfrm>
            <a:off x="-59775" y="0"/>
            <a:ext cx="9321300" cy="5255100"/>
            <a:chOff x="-59775" y="0"/>
            <a:chExt cx="9321300" cy="5255100"/>
          </a:xfrm>
        </p:grpSpPr>
        <p:cxnSp>
          <p:nvCxnSpPr>
            <p:cNvPr id="1767" name="Google Shape;1767;p29"/>
            <p:cNvCxnSpPr/>
            <p:nvPr/>
          </p:nvCxnSpPr>
          <p:spPr>
            <a:xfrm>
              <a:off x="-59775" y="2421903"/>
              <a:ext cx="93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8" name="Google Shape;1768;p29"/>
            <p:cNvCxnSpPr/>
            <p:nvPr/>
          </p:nvCxnSpPr>
          <p:spPr>
            <a:xfrm>
              <a:off x="1712528" y="0"/>
              <a:ext cx="0" cy="5255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769" name="Google Shape;1769;p29"/>
            <p:cNvGrpSpPr/>
            <p:nvPr/>
          </p:nvGrpSpPr>
          <p:grpSpPr>
            <a:xfrm rot="10800000">
              <a:off x="948120" y="1668184"/>
              <a:ext cx="1528800" cy="1502325"/>
              <a:chOff x="7662925" y="3847375"/>
              <a:chExt cx="1528800" cy="1502325"/>
            </a:xfrm>
          </p:grpSpPr>
          <p:sp>
            <p:nvSpPr>
              <p:cNvPr id="1770" name="Google Shape;1770;p29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1" name="Google Shape;1771;p29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2" name="Google Shape;1772;p29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3" name="Google Shape;1773;p29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4" name="Google Shape;1774;p29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5" name="Google Shape;1775;p29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6" name="Google Shape;1776;p29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7" name="Google Shape;1777;p29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8" name="Google Shape;1778;p29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9" name="Google Shape;1779;p29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0" name="Google Shape;1780;p29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1" name="Google Shape;1781;p29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2" name="Google Shape;1782;p29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3" name="Google Shape;1783;p29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4" name="Google Shape;1784;p29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5" name="Google Shape;1785;p29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6" name="Google Shape;1786;p29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7" name="Google Shape;1787;p29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8" name="Google Shape;1788;p29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9" name="Google Shape;1789;p29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0" name="Google Shape;1790;p29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1" name="Google Shape;1791;p29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2" name="Google Shape;1792;p29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3" name="Google Shape;1793;p29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4" name="Google Shape;1794;p29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5" name="Google Shape;1795;p29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6" name="Google Shape;1796;p29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7" name="Google Shape;1797;p29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8" name="Google Shape;1798;p29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9" name="Google Shape;1799;p29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0" name="Google Shape;1800;p29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1" name="Google Shape;1801;p29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2" name="Google Shape;1802;p29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3" name="Google Shape;1803;p29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4" name="Google Shape;1804;p29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5" name="Google Shape;1805;p29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6" name="Google Shape;1806;p29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7" name="Google Shape;1807;p29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8" name="Google Shape;1808;p29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9" name="Google Shape;1809;p29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0" name="Google Shape;1810;p29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1" name="Google Shape;1811;p29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2" name="Google Shape;1812;p29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3" name="Google Shape;1813;p29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4" name="Google Shape;1814;p29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5" name="Google Shape;1815;p29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6" name="Google Shape;1816;p29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7" name="Google Shape;1817;p29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8" name="Google Shape;1818;p29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9" name="Google Shape;1819;p29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0" name="Google Shape;1820;p29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1" name="Google Shape;1821;p29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2" name="Google Shape;1822;p29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3" name="Google Shape;1823;p29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4" name="Google Shape;1824;p29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5" name="Google Shape;1825;p29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6" name="Google Shape;1826;p29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7" name="Google Shape;1827;p29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8" name="Google Shape;1828;p29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9" name="Google Shape;1829;p29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0" name="Google Shape;1830;p29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1" name="Google Shape;1831;p29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2" name="Google Shape;1832;p29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3" name="Google Shape;1833;p29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4" name="Google Shape;1834;p29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5" name="Google Shape;1835;p29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6" name="Google Shape;1836;p29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7" name="Google Shape;1837;p29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8" name="Google Shape;1838;p29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9" name="Google Shape;1839;p29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0" name="Google Shape;1840;p29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1" name="Google Shape;1841;p29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2" name="Google Shape;1842;p29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3" name="Google Shape;1843;p29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4" name="Google Shape;1844;p29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5" name="Google Shape;1845;p29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7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47"/>
          <p:cNvSpPr txBox="1"/>
          <p:nvPr>
            <p:ph type="title"/>
          </p:nvPr>
        </p:nvSpPr>
        <p:spPr>
          <a:xfrm>
            <a:off x="569850" y="198675"/>
            <a:ext cx="85443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Out of Bag error estimation</a:t>
            </a:r>
            <a:endParaRPr b="1"/>
          </a:p>
        </p:txBody>
      </p:sp>
      <p:sp>
        <p:nvSpPr>
          <p:cNvPr id="2299" name="Google Shape;2299;p47"/>
          <p:cNvSpPr txBox="1"/>
          <p:nvPr/>
        </p:nvSpPr>
        <p:spPr>
          <a:xfrm>
            <a:off x="460275" y="896175"/>
            <a:ext cx="8232300" cy="3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Testing Bagging and Random forest is very straightforward. There is no need to use cross validation or a validation set.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On average, ⅔ of the dataset is present in each bootstrap. 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So for every observation there are B/3 trees that didn’t use this observation for training.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So we can use this B/3 trees for every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observation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to produce an output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Then measure the test error for our model as we predicted using the trees that didn’t train with those values.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Char char="●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It is very convenient for huge datasets as cross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validation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will be very computationally expensive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3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p48"/>
          <p:cNvSpPr txBox="1"/>
          <p:nvPr/>
        </p:nvSpPr>
        <p:spPr>
          <a:xfrm>
            <a:off x="3072000" y="1690000"/>
            <a:ext cx="3000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" sz="50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THANK YOU</a:t>
            </a:r>
            <a:r>
              <a:rPr b="1" i="0" lang="en" sz="5000" u="none" cap="none" strike="noStrik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!</a:t>
            </a:r>
            <a:endParaRPr b="1" i="0" sz="5000" u="none" cap="none" strike="noStrike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8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p49"/>
          <p:cNvSpPr txBox="1"/>
          <p:nvPr>
            <p:ph type="title"/>
          </p:nvPr>
        </p:nvSpPr>
        <p:spPr>
          <a:xfrm>
            <a:off x="569850" y="198675"/>
            <a:ext cx="85443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Sources</a:t>
            </a:r>
            <a:endParaRPr b="1"/>
          </a:p>
        </p:txBody>
      </p:sp>
      <p:sp>
        <p:nvSpPr>
          <p:cNvPr id="2310" name="Google Shape;2310;p49"/>
          <p:cNvSpPr txBox="1"/>
          <p:nvPr/>
        </p:nvSpPr>
        <p:spPr>
          <a:xfrm>
            <a:off x="755725" y="987675"/>
            <a:ext cx="7520400" cy="35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</a:pPr>
            <a:r>
              <a:rPr lang="en" sz="1200" u="sng">
                <a:solidFill>
                  <a:schemeClr val="hlink"/>
                </a:solidFill>
                <a:latin typeface="Hind"/>
                <a:ea typeface="Hind"/>
                <a:cs typeface="Hind"/>
                <a:sym typeface="Hind"/>
                <a:hlinkClick r:id="rId3"/>
              </a:rPr>
              <a:t>Statquest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ind"/>
              <a:buChar char="●"/>
            </a:pPr>
            <a:r>
              <a:rPr lang="en" sz="1200" u="sng">
                <a:solidFill>
                  <a:schemeClr val="hlink"/>
                </a:solidFill>
                <a:latin typeface="Hind"/>
                <a:ea typeface="Hind"/>
                <a:cs typeface="Hind"/>
                <a:sym typeface="Hind"/>
                <a:hlinkClick r:id="rId4"/>
              </a:rPr>
              <a:t>Introduction to Statistical Learning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30"/>
          <p:cNvSpPr txBox="1"/>
          <p:nvPr>
            <p:ph type="title"/>
          </p:nvPr>
        </p:nvSpPr>
        <p:spPr>
          <a:xfrm>
            <a:off x="5445500" y="1158813"/>
            <a:ext cx="3313800" cy="10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What are Decision Trees?</a:t>
            </a:r>
            <a:endParaRPr b="1"/>
          </a:p>
        </p:txBody>
      </p:sp>
      <p:sp>
        <p:nvSpPr>
          <p:cNvPr id="1851" name="Google Shape;1851;p30"/>
          <p:cNvSpPr txBox="1"/>
          <p:nvPr>
            <p:ph idx="1" type="body"/>
          </p:nvPr>
        </p:nvSpPr>
        <p:spPr>
          <a:xfrm>
            <a:off x="5445500" y="2162500"/>
            <a:ext cx="3395100" cy="21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>
                <a:solidFill>
                  <a:schemeClr val="dk1"/>
                </a:solidFill>
              </a:rPr>
              <a:t>They are a type of machine learning algorithms that try to capture intelligence in a set of if then else rules, which provide the branches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Types of trees</a:t>
            </a:r>
            <a:endParaRPr>
              <a:solidFill>
                <a:schemeClr val="dk1"/>
              </a:solidFill>
            </a:endParaRPr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">
                <a:solidFill>
                  <a:schemeClr val="dk1"/>
                </a:solidFill>
              </a:rPr>
              <a:t>Classification Trees</a:t>
            </a:r>
            <a:endParaRPr>
              <a:solidFill>
                <a:schemeClr val="dk1"/>
              </a:solidFill>
            </a:endParaRPr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">
                <a:solidFill>
                  <a:schemeClr val="dk1"/>
                </a:solidFill>
              </a:rPr>
              <a:t>Regression</a:t>
            </a:r>
            <a:r>
              <a:rPr lang="en">
                <a:solidFill>
                  <a:schemeClr val="dk1"/>
                </a:solidFill>
              </a:rPr>
              <a:t> Trees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Decision Tree </a:t>
            </a:r>
            <a:r>
              <a:rPr lang="en">
                <a:solidFill>
                  <a:schemeClr val="dk1"/>
                </a:solidFill>
              </a:rPr>
              <a:t>Anatomy: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Nodes 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Branches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>
                <a:solidFill>
                  <a:schemeClr val="dk1"/>
                </a:solidFill>
              </a:rPr>
              <a:t>Leaf Nodes 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52" name="Google Shape;18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350" y="1628775"/>
            <a:ext cx="3257550" cy="188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31"/>
          <p:cNvSpPr txBox="1"/>
          <p:nvPr>
            <p:ph type="title"/>
          </p:nvPr>
        </p:nvSpPr>
        <p:spPr>
          <a:xfrm>
            <a:off x="181750" y="87425"/>
            <a:ext cx="73569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Example of Decision Tree</a:t>
            </a:r>
            <a:endParaRPr b="1"/>
          </a:p>
        </p:txBody>
      </p:sp>
      <p:pic>
        <p:nvPicPr>
          <p:cNvPr id="1858" name="Google Shape;18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300" y="666750"/>
            <a:ext cx="43434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32"/>
          <p:cNvSpPr txBox="1"/>
          <p:nvPr>
            <p:ph type="title"/>
          </p:nvPr>
        </p:nvSpPr>
        <p:spPr>
          <a:xfrm>
            <a:off x="2956150" y="3079200"/>
            <a:ext cx="59157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Regression Tree</a:t>
            </a:r>
            <a:endParaRPr b="1"/>
          </a:p>
        </p:txBody>
      </p:sp>
      <p:sp>
        <p:nvSpPr>
          <p:cNvPr id="1864" name="Google Shape;1864;p32"/>
          <p:cNvSpPr txBox="1"/>
          <p:nvPr>
            <p:ph idx="2" type="title"/>
          </p:nvPr>
        </p:nvSpPr>
        <p:spPr>
          <a:xfrm>
            <a:off x="6633300" y="539406"/>
            <a:ext cx="1797600" cy="125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865" name="Google Shape;1865;p32"/>
          <p:cNvGrpSpPr/>
          <p:nvPr/>
        </p:nvGrpSpPr>
        <p:grpSpPr>
          <a:xfrm>
            <a:off x="-59775" y="0"/>
            <a:ext cx="9321300" cy="5255100"/>
            <a:chOff x="-59775" y="0"/>
            <a:chExt cx="9321300" cy="5255100"/>
          </a:xfrm>
        </p:grpSpPr>
        <p:cxnSp>
          <p:nvCxnSpPr>
            <p:cNvPr id="1866" name="Google Shape;1866;p32"/>
            <p:cNvCxnSpPr/>
            <p:nvPr/>
          </p:nvCxnSpPr>
          <p:spPr>
            <a:xfrm>
              <a:off x="-59775" y="2421903"/>
              <a:ext cx="9321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67" name="Google Shape;1867;p32"/>
            <p:cNvCxnSpPr/>
            <p:nvPr/>
          </p:nvCxnSpPr>
          <p:spPr>
            <a:xfrm>
              <a:off x="1712528" y="0"/>
              <a:ext cx="0" cy="5255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868" name="Google Shape;1868;p32"/>
            <p:cNvGrpSpPr/>
            <p:nvPr/>
          </p:nvGrpSpPr>
          <p:grpSpPr>
            <a:xfrm rot="10800000">
              <a:off x="948120" y="1668184"/>
              <a:ext cx="1528800" cy="1502325"/>
              <a:chOff x="7662925" y="3847375"/>
              <a:chExt cx="1528800" cy="1502325"/>
            </a:xfrm>
          </p:grpSpPr>
          <p:sp>
            <p:nvSpPr>
              <p:cNvPr id="1869" name="Google Shape;1869;p32"/>
              <p:cNvSpPr/>
              <p:nvPr/>
            </p:nvSpPr>
            <p:spPr>
              <a:xfrm>
                <a:off x="8313192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0" name="Google Shape;1870;p32"/>
              <p:cNvSpPr/>
              <p:nvPr/>
            </p:nvSpPr>
            <p:spPr>
              <a:xfrm>
                <a:off x="8150625" y="448587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1" name="Google Shape;1871;p32"/>
              <p:cNvSpPr/>
              <p:nvPr/>
            </p:nvSpPr>
            <p:spPr>
              <a:xfrm>
                <a:off x="79880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2" name="Google Shape;1872;p32"/>
              <p:cNvSpPr/>
              <p:nvPr/>
            </p:nvSpPr>
            <p:spPr>
              <a:xfrm>
                <a:off x="78254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3" name="Google Shape;1873;p32"/>
              <p:cNvSpPr/>
              <p:nvPr/>
            </p:nvSpPr>
            <p:spPr>
              <a:xfrm>
                <a:off x="76629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4" name="Google Shape;1874;p32"/>
              <p:cNvSpPr/>
              <p:nvPr/>
            </p:nvSpPr>
            <p:spPr>
              <a:xfrm>
                <a:off x="83131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5" name="Google Shape;1875;p32"/>
              <p:cNvSpPr/>
              <p:nvPr/>
            </p:nvSpPr>
            <p:spPr>
              <a:xfrm>
                <a:off x="81506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6" name="Google Shape;1876;p32"/>
              <p:cNvSpPr/>
              <p:nvPr/>
            </p:nvSpPr>
            <p:spPr>
              <a:xfrm>
                <a:off x="79880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7" name="Google Shape;1877;p32"/>
              <p:cNvSpPr/>
              <p:nvPr/>
            </p:nvSpPr>
            <p:spPr>
              <a:xfrm>
                <a:off x="78254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8" name="Google Shape;1878;p32"/>
              <p:cNvSpPr/>
              <p:nvPr/>
            </p:nvSpPr>
            <p:spPr>
              <a:xfrm>
                <a:off x="76629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9" name="Google Shape;1879;p32"/>
              <p:cNvSpPr/>
              <p:nvPr/>
            </p:nvSpPr>
            <p:spPr>
              <a:xfrm>
                <a:off x="91260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0" name="Google Shape;1880;p32"/>
              <p:cNvSpPr/>
              <p:nvPr/>
            </p:nvSpPr>
            <p:spPr>
              <a:xfrm>
                <a:off x="89634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1" name="Google Shape;1881;p32"/>
              <p:cNvSpPr/>
              <p:nvPr/>
            </p:nvSpPr>
            <p:spPr>
              <a:xfrm>
                <a:off x="8800892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2" name="Google Shape;1882;p32"/>
              <p:cNvSpPr/>
              <p:nvPr/>
            </p:nvSpPr>
            <p:spPr>
              <a:xfrm>
                <a:off x="8638325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3" name="Google Shape;1883;p32"/>
              <p:cNvSpPr/>
              <p:nvPr/>
            </p:nvSpPr>
            <p:spPr>
              <a:xfrm>
                <a:off x="8475758" y="44858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4" name="Google Shape;1884;p32"/>
              <p:cNvSpPr/>
              <p:nvPr/>
            </p:nvSpPr>
            <p:spPr>
              <a:xfrm>
                <a:off x="91260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5" name="Google Shape;1885;p32"/>
              <p:cNvSpPr/>
              <p:nvPr/>
            </p:nvSpPr>
            <p:spPr>
              <a:xfrm>
                <a:off x="89634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6" name="Google Shape;1886;p32"/>
              <p:cNvSpPr/>
              <p:nvPr/>
            </p:nvSpPr>
            <p:spPr>
              <a:xfrm>
                <a:off x="8800892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7" name="Google Shape;1887;p32"/>
              <p:cNvSpPr/>
              <p:nvPr/>
            </p:nvSpPr>
            <p:spPr>
              <a:xfrm>
                <a:off x="8638325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8" name="Google Shape;1888;p32"/>
              <p:cNvSpPr/>
              <p:nvPr/>
            </p:nvSpPr>
            <p:spPr>
              <a:xfrm>
                <a:off x="8475758" y="464548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9" name="Google Shape;1889;p32"/>
              <p:cNvSpPr/>
              <p:nvPr/>
            </p:nvSpPr>
            <p:spPr>
              <a:xfrm>
                <a:off x="83131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0" name="Google Shape;1890;p32"/>
              <p:cNvSpPr/>
              <p:nvPr/>
            </p:nvSpPr>
            <p:spPr>
              <a:xfrm>
                <a:off x="81506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1" name="Google Shape;1891;p32"/>
              <p:cNvSpPr/>
              <p:nvPr/>
            </p:nvSpPr>
            <p:spPr>
              <a:xfrm>
                <a:off x="79880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2" name="Google Shape;1892;p32"/>
              <p:cNvSpPr/>
              <p:nvPr/>
            </p:nvSpPr>
            <p:spPr>
              <a:xfrm>
                <a:off x="78254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3" name="Google Shape;1893;p32"/>
              <p:cNvSpPr/>
              <p:nvPr/>
            </p:nvSpPr>
            <p:spPr>
              <a:xfrm>
                <a:off x="76629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4" name="Google Shape;1894;p32"/>
              <p:cNvSpPr/>
              <p:nvPr/>
            </p:nvSpPr>
            <p:spPr>
              <a:xfrm>
                <a:off x="91260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5" name="Google Shape;1895;p32"/>
              <p:cNvSpPr/>
              <p:nvPr/>
            </p:nvSpPr>
            <p:spPr>
              <a:xfrm>
                <a:off x="89634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6" name="Google Shape;1896;p32"/>
              <p:cNvSpPr/>
              <p:nvPr/>
            </p:nvSpPr>
            <p:spPr>
              <a:xfrm>
                <a:off x="8800892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7" name="Google Shape;1897;p32"/>
              <p:cNvSpPr/>
              <p:nvPr/>
            </p:nvSpPr>
            <p:spPr>
              <a:xfrm>
                <a:off x="8638325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8" name="Google Shape;1898;p32"/>
              <p:cNvSpPr/>
              <p:nvPr/>
            </p:nvSpPr>
            <p:spPr>
              <a:xfrm>
                <a:off x="8475758" y="480511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9" name="Google Shape;1899;p32"/>
              <p:cNvSpPr/>
              <p:nvPr/>
            </p:nvSpPr>
            <p:spPr>
              <a:xfrm>
                <a:off x="83131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0" name="Google Shape;1900;p32"/>
              <p:cNvSpPr/>
              <p:nvPr/>
            </p:nvSpPr>
            <p:spPr>
              <a:xfrm>
                <a:off x="81506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1" name="Google Shape;1901;p32"/>
              <p:cNvSpPr/>
              <p:nvPr/>
            </p:nvSpPr>
            <p:spPr>
              <a:xfrm>
                <a:off x="79880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2" name="Google Shape;1902;p32"/>
              <p:cNvSpPr/>
              <p:nvPr/>
            </p:nvSpPr>
            <p:spPr>
              <a:xfrm>
                <a:off x="78254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3" name="Google Shape;1903;p32"/>
              <p:cNvSpPr/>
              <p:nvPr/>
            </p:nvSpPr>
            <p:spPr>
              <a:xfrm>
                <a:off x="89634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4" name="Google Shape;1904;p32"/>
              <p:cNvSpPr/>
              <p:nvPr/>
            </p:nvSpPr>
            <p:spPr>
              <a:xfrm>
                <a:off x="8800892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5" name="Google Shape;1905;p32"/>
              <p:cNvSpPr/>
              <p:nvPr/>
            </p:nvSpPr>
            <p:spPr>
              <a:xfrm>
                <a:off x="8638325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6" name="Google Shape;1906;p32"/>
              <p:cNvSpPr/>
              <p:nvPr/>
            </p:nvSpPr>
            <p:spPr>
              <a:xfrm>
                <a:off x="8475758" y="4964738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7" name="Google Shape;1907;p32"/>
              <p:cNvSpPr/>
              <p:nvPr/>
            </p:nvSpPr>
            <p:spPr>
              <a:xfrm>
                <a:off x="83131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8" name="Google Shape;1908;p32"/>
              <p:cNvSpPr/>
              <p:nvPr/>
            </p:nvSpPr>
            <p:spPr>
              <a:xfrm>
                <a:off x="81506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9" name="Google Shape;1909;p32"/>
              <p:cNvSpPr/>
              <p:nvPr/>
            </p:nvSpPr>
            <p:spPr>
              <a:xfrm>
                <a:off x="79880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0" name="Google Shape;1910;p32"/>
              <p:cNvSpPr/>
              <p:nvPr/>
            </p:nvSpPr>
            <p:spPr>
              <a:xfrm>
                <a:off x="8800892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1" name="Google Shape;1911;p32"/>
              <p:cNvSpPr/>
              <p:nvPr/>
            </p:nvSpPr>
            <p:spPr>
              <a:xfrm>
                <a:off x="8638325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2" name="Google Shape;1912;p32"/>
              <p:cNvSpPr/>
              <p:nvPr/>
            </p:nvSpPr>
            <p:spPr>
              <a:xfrm>
                <a:off x="8475758" y="5124363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3" name="Google Shape;1913;p32"/>
              <p:cNvSpPr/>
              <p:nvPr/>
            </p:nvSpPr>
            <p:spPr>
              <a:xfrm>
                <a:off x="8313192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4" name="Google Shape;1914;p32"/>
              <p:cNvSpPr/>
              <p:nvPr/>
            </p:nvSpPr>
            <p:spPr>
              <a:xfrm>
                <a:off x="8150625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5" name="Google Shape;1915;p32"/>
              <p:cNvSpPr/>
              <p:nvPr/>
            </p:nvSpPr>
            <p:spPr>
              <a:xfrm>
                <a:off x="7988058" y="4326250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6" name="Google Shape;1916;p32"/>
              <p:cNvSpPr/>
              <p:nvPr/>
            </p:nvSpPr>
            <p:spPr>
              <a:xfrm>
                <a:off x="78254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7" name="Google Shape;1917;p32"/>
              <p:cNvSpPr/>
              <p:nvPr/>
            </p:nvSpPr>
            <p:spPr>
              <a:xfrm>
                <a:off x="76629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8" name="Google Shape;1918;p32"/>
              <p:cNvSpPr/>
              <p:nvPr/>
            </p:nvSpPr>
            <p:spPr>
              <a:xfrm>
                <a:off x="91260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9" name="Google Shape;1919;p32"/>
              <p:cNvSpPr/>
              <p:nvPr/>
            </p:nvSpPr>
            <p:spPr>
              <a:xfrm>
                <a:off x="89634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0" name="Google Shape;1920;p32"/>
              <p:cNvSpPr/>
              <p:nvPr/>
            </p:nvSpPr>
            <p:spPr>
              <a:xfrm>
                <a:off x="8800892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1" name="Google Shape;1921;p32"/>
              <p:cNvSpPr/>
              <p:nvPr/>
            </p:nvSpPr>
            <p:spPr>
              <a:xfrm>
                <a:off x="8638325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2" name="Google Shape;1922;p32"/>
              <p:cNvSpPr/>
              <p:nvPr/>
            </p:nvSpPr>
            <p:spPr>
              <a:xfrm>
                <a:off x="8475758" y="432625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3" name="Google Shape;1923;p32"/>
              <p:cNvSpPr/>
              <p:nvPr/>
            </p:nvSpPr>
            <p:spPr>
              <a:xfrm>
                <a:off x="8313192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4" name="Google Shape;1924;p32"/>
              <p:cNvSpPr/>
              <p:nvPr/>
            </p:nvSpPr>
            <p:spPr>
              <a:xfrm>
                <a:off x="8150625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5" name="Google Shape;1925;p32"/>
              <p:cNvSpPr/>
              <p:nvPr/>
            </p:nvSpPr>
            <p:spPr>
              <a:xfrm>
                <a:off x="7988058" y="4166625"/>
                <a:ext cx="65700" cy="65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p32"/>
              <p:cNvSpPr/>
              <p:nvPr/>
            </p:nvSpPr>
            <p:spPr>
              <a:xfrm>
                <a:off x="78254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p32"/>
              <p:cNvSpPr/>
              <p:nvPr/>
            </p:nvSpPr>
            <p:spPr>
              <a:xfrm>
                <a:off x="89634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8" name="Google Shape;1928;p32"/>
              <p:cNvSpPr/>
              <p:nvPr/>
            </p:nvSpPr>
            <p:spPr>
              <a:xfrm>
                <a:off x="8800892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9" name="Google Shape;1929;p32"/>
              <p:cNvSpPr/>
              <p:nvPr/>
            </p:nvSpPr>
            <p:spPr>
              <a:xfrm>
                <a:off x="8638325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0" name="Google Shape;1930;p32"/>
              <p:cNvSpPr/>
              <p:nvPr/>
            </p:nvSpPr>
            <p:spPr>
              <a:xfrm>
                <a:off x="8475758" y="416662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p32"/>
              <p:cNvSpPr/>
              <p:nvPr/>
            </p:nvSpPr>
            <p:spPr>
              <a:xfrm>
                <a:off x="83131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2" name="Google Shape;1932;p32"/>
              <p:cNvSpPr/>
              <p:nvPr/>
            </p:nvSpPr>
            <p:spPr>
              <a:xfrm>
                <a:off x="81506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3" name="Google Shape;1933;p32"/>
              <p:cNvSpPr/>
              <p:nvPr/>
            </p:nvSpPr>
            <p:spPr>
              <a:xfrm>
                <a:off x="79880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4" name="Google Shape;1934;p32"/>
              <p:cNvSpPr/>
              <p:nvPr/>
            </p:nvSpPr>
            <p:spPr>
              <a:xfrm>
                <a:off x="8800892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5" name="Google Shape;1935;p32"/>
              <p:cNvSpPr/>
              <p:nvPr/>
            </p:nvSpPr>
            <p:spPr>
              <a:xfrm>
                <a:off x="8638325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6" name="Google Shape;1936;p32"/>
              <p:cNvSpPr/>
              <p:nvPr/>
            </p:nvSpPr>
            <p:spPr>
              <a:xfrm>
                <a:off x="8475758" y="4007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7" name="Google Shape;1937;p32"/>
              <p:cNvSpPr/>
              <p:nvPr/>
            </p:nvSpPr>
            <p:spPr>
              <a:xfrm>
                <a:off x="8313192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8" name="Google Shape;1938;p32"/>
              <p:cNvSpPr/>
              <p:nvPr/>
            </p:nvSpPr>
            <p:spPr>
              <a:xfrm>
                <a:off x="81506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9" name="Google Shape;1939;p32"/>
              <p:cNvSpPr/>
              <p:nvPr/>
            </p:nvSpPr>
            <p:spPr>
              <a:xfrm>
                <a:off x="8638325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0" name="Google Shape;1940;p32"/>
              <p:cNvSpPr/>
              <p:nvPr/>
            </p:nvSpPr>
            <p:spPr>
              <a:xfrm>
                <a:off x="8475758" y="3847375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1" name="Google Shape;1941;p32"/>
              <p:cNvSpPr/>
              <p:nvPr/>
            </p:nvSpPr>
            <p:spPr>
              <a:xfrm>
                <a:off x="8313192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2" name="Google Shape;1942;p32"/>
              <p:cNvSpPr/>
              <p:nvPr/>
            </p:nvSpPr>
            <p:spPr>
              <a:xfrm>
                <a:off x="81506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3" name="Google Shape;1943;p32"/>
              <p:cNvSpPr/>
              <p:nvPr/>
            </p:nvSpPr>
            <p:spPr>
              <a:xfrm>
                <a:off x="8638325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4" name="Google Shape;1944;p32"/>
              <p:cNvSpPr/>
              <p:nvPr/>
            </p:nvSpPr>
            <p:spPr>
              <a:xfrm>
                <a:off x="8475758" y="5284000"/>
                <a:ext cx="65700" cy="65700"/>
              </a:xfrm>
              <a:prstGeom prst="mathMultiply">
                <a:avLst>
                  <a:gd fmla="val 23520" name="adj1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8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33"/>
          <p:cNvSpPr txBox="1"/>
          <p:nvPr>
            <p:ph type="title"/>
          </p:nvPr>
        </p:nvSpPr>
        <p:spPr>
          <a:xfrm>
            <a:off x="459300" y="361200"/>
            <a:ext cx="33138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Regression Trees</a:t>
            </a:r>
            <a:endParaRPr b="1"/>
          </a:p>
        </p:txBody>
      </p:sp>
      <p:sp>
        <p:nvSpPr>
          <p:cNvPr id="1950" name="Google Shape;1950;p33"/>
          <p:cNvSpPr txBox="1"/>
          <p:nvPr>
            <p:ph idx="1" type="body"/>
          </p:nvPr>
        </p:nvSpPr>
        <p:spPr>
          <a:xfrm>
            <a:off x="459300" y="822225"/>
            <a:ext cx="8602200" cy="41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Regression Trees are a type of decision tree where each leaf represent a numeric value.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Each leaf nodes contains n values and we get the output by averaging all this values.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dk1"/>
                </a:solidFill>
              </a:rPr>
              <a:t>How do we build such tree?</a:t>
            </a:r>
            <a:endParaRPr b="1" sz="1800" u="sng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Decide which feature we will split on the current leaf nodes “next slide”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Split the node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Repeat 1 &amp; 2 until building the whole tree or reach a </a:t>
            </a:r>
            <a:r>
              <a:rPr lang="en" sz="1800">
                <a:solidFill>
                  <a:schemeClr val="dk1"/>
                </a:solidFill>
              </a:rPr>
              <a:t>heuristic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 sz="1800">
                <a:solidFill>
                  <a:schemeClr val="dk1"/>
                </a:solidFill>
              </a:rPr>
              <a:t>Building the whole tree will make us overfit the data.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Heuristics Examples: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Maximum Tree Depth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Minimum Samples split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arenR"/>
            </a:pPr>
            <a:r>
              <a:rPr lang="en" sz="1800">
                <a:solidFill>
                  <a:schemeClr val="dk1"/>
                </a:solidFill>
              </a:rPr>
              <a:t>Maximum number of leaf nodes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34"/>
          <p:cNvSpPr txBox="1"/>
          <p:nvPr/>
        </p:nvSpPr>
        <p:spPr>
          <a:xfrm>
            <a:off x="230925" y="199450"/>
            <a:ext cx="6973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to decide which split is better?</a:t>
            </a:r>
            <a:endParaRPr b="1" i="0" sz="2700" u="none" cap="none" strike="noStrike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56" name="Google Shape;1956;p34"/>
          <p:cNvSpPr txBox="1"/>
          <p:nvPr/>
        </p:nvSpPr>
        <p:spPr>
          <a:xfrm>
            <a:off x="337625" y="982525"/>
            <a:ext cx="4021200" cy="37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As it is infeasible to consider all splits we take a greedy approach in </a:t>
            </a: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constructing our trees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Get all possible splits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AutoNum type="alphaLcParenR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For Categorical Values (isGraduated)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AutoNum type="romanLcParenR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There is only one possible spilt (yes or no)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AutoNum type="alphaLcParenR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For numerical values (age)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AutoNum type="romanLcParenR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Sort them in ascending order 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AutoNum type="romanLcParenR"/>
            </a:pPr>
            <a:r>
              <a:rPr lang="en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For each entry make a split for values &lt; age and values &gt;= age</a:t>
            </a:r>
            <a:endParaRPr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ind"/>
              <a:buAutoNum type="arabicParenR"/>
            </a:pPr>
            <a:r>
              <a:rPr lang="en" sz="16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Get the split that have the highest square residual</a:t>
            </a:r>
            <a:endParaRPr sz="16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1957" name="Google Shape;195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9175" y="1295638"/>
            <a:ext cx="3786625" cy="255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8" name="Google Shape;195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7475" y="4200663"/>
            <a:ext cx="4480375" cy="423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2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35"/>
          <p:cNvSpPr txBox="1"/>
          <p:nvPr>
            <p:ph type="title"/>
          </p:nvPr>
        </p:nvSpPr>
        <p:spPr>
          <a:xfrm>
            <a:off x="436450" y="226475"/>
            <a:ext cx="33138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"/>
              <a:t>Example</a:t>
            </a:r>
            <a:endParaRPr b="1"/>
          </a:p>
        </p:txBody>
      </p:sp>
      <p:sp>
        <p:nvSpPr>
          <p:cNvPr id="1964" name="Google Shape;1964;p35"/>
          <p:cNvSpPr/>
          <p:nvPr/>
        </p:nvSpPr>
        <p:spPr>
          <a:xfrm>
            <a:off x="1635575" y="1667500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isGraduated</a:t>
            </a:r>
            <a:endParaRPr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5" name="Google Shape;1965;p35"/>
          <p:cNvSpPr/>
          <p:nvPr/>
        </p:nvSpPr>
        <p:spPr>
          <a:xfrm>
            <a:off x="525800" y="2845355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Mean: 55628</a:t>
            </a:r>
            <a:endParaRPr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6" name="Google Shape;1966;p35"/>
          <p:cNvSpPr/>
          <p:nvPr/>
        </p:nvSpPr>
        <p:spPr>
          <a:xfrm>
            <a:off x="2549700" y="2845355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Mean: 43480</a:t>
            </a:r>
            <a:endParaRPr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7" name="Google Shape;1967;p35"/>
          <p:cNvSpPr/>
          <p:nvPr/>
        </p:nvSpPr>
        <p:spPr>
          <a:xfrm rot="8638783">
            <a:off x="1216770" y="2492390"/>
            <a:ext cx="712158" cy="15871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8" name="Google Shape;1968;p35"/>
          <p:cNvSpPr/>
          <p:nvPr/>
        </p:nvSpPr>
        <p:spPr>
          <a:xfrm rot="2167287">
            <a:off x="2528072" y="2492418"/>
            <a:ext cx="711961" cy="15865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69" name="Google Shape;1969;p35"/>
          <p:cNvSpPr txBox="1"/>
          <p:nvPr/>
        </p:nvSpPr>
        <p:spPr>
          <a:xfrm>
            <a:off x="1433075" y="3779700"/>
            <a:ext cx="17463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RSS = </a:t>
            </a:r>
            <a:r>
              <a:rPr lang="en" sz="1350">
                <a:latin typeface="Courier New"/>
                <a:ea typeface="Courier New"/>
                <a:cs typeface="Courier New"/>
                <a:sym typeface="Courier New"/>
              </a:rPr>
              <a:t>162966622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70" name="Google Shape;1970;p35"/>
          <p:cNvSpPr/>
          <p:nvPr/>
        </p:nvSpPr>
        <p:spPr>
          <a:xfrm>
            <a:off x="6319375" y="1667500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Age &gt;= 42</a:t>
            </a:r>
            <a:endParaRPr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71" name="Google Shape;1971;p35"/>
          <p:cNvSpPr/>
          <p:nvPr/>
        </p:nvSpPr>
        <p:spPr>
          <a:xfrm>
            <a:off x="7233500" y="2845355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Mean: </a:t>
            </a:r>
            <a:r>
              <a:rPr lang="en" sz="13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50190</a:t>
            </a:r>
            <a:endParaRPr>
              <a:solidFill>
                <a:schemeClr val="accen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72" name="Google Shape;1972;p35"/>
          <p:cNvSpPr/>
          <p:nvPr/>
        </p:nvSpPr>
        <p:spPr>
          <a:xfrm>
            <a:off x="5067175" y="2845355"/>
            <a:ext cx="1252200" cy="6453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Mean: </a:t>
            </a:r>
            <a:r>
              <a:rPr lang="en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51155</a:t>
            </a:r>
            <a:endParaRPr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73" name="Google Shape;1973;p35"/>
          <p:cNvSpPr/>
          <p:nvPr/>
        </p:nvSpPr>
        <p:spPr>
          <a:xfrm rot="8638783">
            <a:off x="5900570" y="2492390"/>
            <a:ext cx="712158" cy="15871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74" name="Google Shape;1974;p35"/>
          <p:cNvSpPr/>
          <p:nvPr/>
        </p:nvSpPr>
        <p:spPr>
          <a:xfrm rot="2167287">
            <a:off x="7211872" y="2492418"/>
            <a:ext cx="711961" cy="15865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75" name="Google Shape;1975;p35"/>
          <p:cNvSpPr txBox="1"/>
          <p:nvPr/>
        </p:nvSpPr>
        <p:spPr>
          <a:xfrm>
            <a:off x="6116875" y="3779700"/>
            <a:ext cx="17463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RSS = </a:t>
            </a:r>
            <a:r>
              <a:rPr lang="en" sz="1350">
                <a:latin typeface="Courier New"/>
                <a:ea typeface="Courier New"/>
                <a:cs typeface="Courier New"/>
                <a:sym typeface="Courier New"/>
              </a:rPr>
              <a:t>338943081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976" name="Google Shape;1976;p35"/>
          <p:cNvSpPr txBox="1"/>
          <p:nvPr/>
        </p:nvSpPr>
        <p:spPr>
          <a:xfrm>
            <a:off x="3218400" y="4414800"/>
            <a:ext cx="33138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Note: the yes leaf node is to the left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0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p36"/>
          <p:cNvSpPr txBox="1"/>
          <p:nvPr/>
        </p:nvSpPr>
        <p:spPr>
          <a:xfrm>
            <a:off x="230925" y="199450"/>
            <a:ext cx="7187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Cost Complexity / Weakest Link pruning</a:t>
            </a:r>
            <a:endParaRPr b="1" i="0" sz="2700" u="none" cap="none" strike="noStrike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82" name="Google Shape;1982;p36"/>
          <p:cNvSpPr txBox="1"/>
          <p:nvPr/>
        </p:nvSpPr>
        <p:spPr>
          <a:xfrm>
            <a:off x="401200" y="1128575"/>
            <a:ext cx="8556600" cy="29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The previous algorithm can help us to have a good fit on the training set, but is likely to overfit the data because it can build a very complex tree that fit every 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training example perfectly.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So for some cases a smaller simpler tree can be better.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Heuristics like minimum decrease SSR “Sum of Squared Residuals” can help but they can make us stop before a very good split.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</a:pP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So another approach to solve this problem is </a:t>
            </a:r>
            <a:r>
              <a:rPr b="1"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pruning “decrease the size of the tree”</a:t>
            </a:r>
            <a:r>
              <a:rPr lang="en"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, where we have a tree score function that penalizes trees with a lot of nodes</a:t>
            </a:r>
            <a:endParaRPr sz="18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1983" name="Google Shape;198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7000" y="4297125"/>
            <a:ext cx="2829986" cy="6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ind Spot in Vision: Scotoma by Slidesgo">
  <a:themeElements>
    <a:clrScheme name="Simple Light">
      <a:dk1>
        <a:srgbClr val="191919"/>
      </a:dk1>
      <a:lt1>
        <a:srgbClr val="F3F3F3"/>
      </a:lt1>
      <a:dk2>
        <a:srgbClr val="B7B7B7"/>
      </a:dk2>
      <a:lt2>
        <a:srgbClr val="66666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